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4" r:id="rId2"/>
  </p:sldMasterIdLst>
  <p:notesMasterIdLst>
    <p:notesMasterId r:id="rId59"/>
  </p:notesMasterIdLst>
  <p:sldIdLst>
    <p:sldId id="256" r:id="rId3"/>
    <p:sldId id="257" r:id="rId4"/>
    <p:sldId id="301" r:id="rId5"/>
    <p:sldId id="302" r:id="rId6"/>
    <p:sldId id="303" r:id="rId7"/>
    <p:sldId id="304" r:id="rId8"/>
    <p:sldId id="305" r:id="rId9"/>
    <p:sldId id="317" r:id="rId10"/>
    <p:sldId id="306" r:id="rId11"/>
    <p:sldId id="307" r:id="rId12"/>
    <p:sldId id="298" r:id="rId13"/>
    <p:sldId id="318" r:id="rId14"/>
    <p:sldId id="271" r:id="rId15"/>
    <p:sldId id="272" r:id="rId16"/>
    <p:sldId id="273" r:id="rId17"/>
    <p:sldId id="290" r:id="rId18"/>
    <p:sldId id="292" r:id="rId19"/>
    <p:sldId id="329" r:id="rId20"/>
    <p:sldId id="319" r:id="rId21"/>
    <p:sldId id="274" r:id="rId22"/>
    <p:sldId id="311" r:id="rId23"/>
    <p:sldId id="314" r:id="rId24"/>
    <p:sldId id="312" r:id="rId25"/>
    <p:sldId id="320" r:id="rId26"/>
    <p:sldId id="294" r:id="rId27"/>
    <p:sldId id="295" r:id="rId28"/>
    <p:sldId id="293" r:id="rId29"/>
    <p:sldId id="276" r:id="rId30"/>
    <p:sldId id="275" r:id="rId31"/>
    <p:sldId id="277" r:id="rId32"/>
    <p:sldId id="330" r:id="rId33"/>
    <p:sldId id="321" r:id="rId34"/>
    <p:sldId id="323" r:id="rId35"/>
    <p:sldId id="324" r:id="rId36"/>
    <p:sldId id="325" r:id="rId37"/>
    <p:sldId id="322" r:id="rId38"/>
    <p:sldId id="278" r:id="rId39"/>
    <p:sldId id="279" r:id="rId40"/>
    <p:sldId id="280" r:id="rId41"/>
    <p:sldId id="281" r:id="rId42"/>
    <p:sldId id="282" r:id="rId43"/>
    <p:sldId id="283" r:id="rId44"/>
    <p:sldId id="308" r:id="rId45"/>
    <p:sldId id="299" r:id="rId46"/>
    <p:sldId id="296" r:id="rId47"/>
    <p:sldId id="284" r:id="rId48"/>
    <p:sldId id="327" r:id="rId49"/>
    <p:sldId id="315" r:id="rId50"/>
    <p:sldId id="316" r:id="rId51"/>
    <p:sldId id="287" r:id="rId52"/>
    <p:sldId id="288" r:id="rId53"/>
    <p:sldId id="309" r:id="rId54"/>
    <p:sldId id="259" r:id="rId55"/>
    <p:sldId id="328" r:id="rId56"/>
    <p:sldId id="300" r:id="rId57"/>
    <p:sldId id="331"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90" d="100"/>
          <a:sy n="90" d="100"/>
        </p:scale>
        <p:origin x="-100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36D0AC-E574-4711-8EEB-52432A8B16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cstate="print"/>
          <a:srcRect/>
          <a:stretch>
            <a:fillRect/>
          </a:stretch>
        </p:blipFill>
        <p:spPr bwMode="ltGray">
          <a:xfrm>
            <a:off x="0" y="0"/>
            <a:ext cx="9144000" cy="6862763"/>
          </a:xfrm>
          <a:prstGeom prst="rect">
            <a:avLst/>
          </a:prstGeom>
          <a:noFill/>
          <a:ln w="9525">
            <a:noFill/>
            <a:miter lim="800000"/>
            <a:headEnd/>
            <a:tailEnd/>
          </a:ln>
        </p:spPr>
      </p:pic>
      <p:sp>
        <p:nvSpPr>
          <p:cNvPr id="5018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Asıl alt başlık stilini düzenlemek için tıklatın</a:t>
            </a:r>
          </a:p>
        </p:txBody>
      </p:sp>
      <p:sp>
        <p:nvSpPr>
          <p:cNvPr id="5018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Asıl başlık stili için tıklatın</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r>
              <a:rPr lang="en-US"/>
              <a:t> </a:t>
            </a:r>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EC902B63-6917-4795-B523-2100CA631705}"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A815900C-1294-47E8-86AC-D169CF423736}"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239000" y="228600"/>
            <a:ext cx="16002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438400" y="228600"/>
            <a:ext cx="46482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E7F377F8-43E3-4794-B5DB-6F1FC096B96F}" type="slidenum">
              <a:rPr lang="en-US"/>
              <a:pPr>
                <a:defRPr/>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438400" y="1600200"/>
            <a:ext cx="6400800" cy="4495800"/>
          </a:xfrm>
        </p:spPr>
        <p:txBody>
          <a:bodyPr/>
          <a:lstStyle/>
          <a:p>
            <a:pPr lvl="0"/>
            <a:endParaRPr lang="tr-T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7F189FC1-EDB8-4D4C-BBDE-A54F87091A2B}"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4384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5056F5FF-01F2-49BD-92E3-CD86610D3240}"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B3969669-C1CD-4402-B78E-F524E6FCE293}"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4141804A-C295-4240-BA7C-7082CA7D790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4776E8DE-E990-4257-B4F4-9E278906350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E9970A33-1F06-4569-BBBF-043410A5382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533F5846-D632-4ADA-B2EE-32BC3B88C00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9" name="Rectangle 6"/>
          <p:cNvSpPr>
            <a:spLocks noGrp="1" noChangeArrowheads="1"/>
          </p:cNvSpPr>
          <p:nvPr>
            <p:ph type="sldNum" sz="quarter" idx="12"/>
          </p:nvPr>
        </p:nvSpPr>
        <p:spPr>
          <a:ln/>
        </p:spPr>
        <p:txBody>
          <a:bodyPr/>
          <a:lstStyle>
            <a:lvl1pPr>
              <a:defRPr/>
            </a:lvl1pPr>
          </a:lstStyle>
          <a:p>
            <a:pPr>
              <a:defRPr/>
            </a:pPr>
            <a:fld id="{473EA403-0F7D-4D2A-8F9E-0D68B0300D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AEDCFD13-0340-4631-A102-3E437D21005F}" type="slidenum">
              <a:rPr lang="en-US"/>
              <a:pPr>
                <a:defRPr/>
              </a:pPr>
              <a:t>‹#›</a:t>
            </a:fld>
            <a:endParaRPr 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D1B104AD-3D08-4A05-819C-624EA9A8E4C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4" name="Rectangle 6"/>
          <p:cNvSpPr>
            <a:spLocks noGrp="1" noChangeArrowheads="1"/>
          </p:cNvSpPr>
          <p:nvPr>
            <p:ph type="sldNum" sz="quarter" idx="12"/>
          </p:nvPr>
        </p:nvSpPr>
        <p:spPr>
          <a:ln/>
        </p:spPr>
        <p:txBody>
          <a:bodyPr/>
          <a:lstStyle>
            <a:lvl1pPr>
              <a:defRPr/>
            </a:lvl1pPr>
          </a:lstStyle>
          <a:p>
            <a:pPr>
              <a:defRPr/>
            </a:pPr>
            <a:fld id="{9383F25E-3472-4B94-9FF4-23A74F9EF3E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ABB78CB8-B3F4-4698-A318-FB7C09BB05A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CFFA422E-0B51-4D5D-AA6C-F89FE5CFF40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C58E160B-3C1D-4BEF-BA1B-16375658247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513BB2C6-CA48-44D8-9A5D-9DC9806CE62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71FE14D9-7CB6-47BB-A452-8C50E41F2B3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25963"/>
          </a:xfrm>
        </p:spPr>
        <p:txBody>
          <a:bodyPr/>
          <a:lstStyle/>
          <a:p>
            <a:pPr lvl="0"/>
            <a:endParaRPr lang="tr-TR" noProof="0" smtClean="0"/>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C82C41F9-19D3-4E92-92E7-93A5563734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612D645B-8B0C-4501-A425-70FFBFBC87C7}"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CC4D1DA4-126B-4703-976E-66677120B5C1}"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9" name="Rectangle 9"/>
          <p:cNvSpPr>
            <a:spLocks noGrp="1" noChangeArrowheads="1"/>
          </p:cNvSpPr>
          <p:nvPr>
            <p:ph type="sldNum" sz="quarter" idx="12"/>
          </p:nvPr>
        </p:nvSpPr>
        <p:spPr>
          <a:ln/>
        </p:spPr>
        <p:txBody>
          <a:bodyPr/>
          <a:lstStyle>
            <a:lvl1pPr>
              <a:defRPr/>
            </a:lvl1pPr>
          </a:lstStyle>
          <a:p>
            <a:pPr>
              <a:defRPr/>
            </a:pPr>
            <a:fld id="{38E91333-4D08-4F1B-99AB-1BE45714CE5A}"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5" name="Rectangle 9"/>
          <p:cNvSpPr>
            <a:spLocks noGrp="1" noChangeArrowheads="1"/>
          </p:cNvSpPr>
          <p:nvPr>
            <p:ph type="sldNum" sz="quarter" idx="12"/>
          </p:nvPr>
        </p:nvSpPr>
        <p:spPr>
          <a:ln/>
        </p:spPr>
        <p:txBody>
          <a:bodyPr/>
          <a:lstStyle>
            <a:lvl1pPr>
              <a:defRPr/>
            </a:lvl1pPr>
          </a:lstStyle>
          <a:p>
            <a:pPr>
              <a:defRPr/>
            </a:pPr>
            <a:fld id="{1C2B0C15-6C10-40E3-ABB3-45F9C45EDA2A}"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4" name="Rectangle 9"/>
          <p:cNvSpPr>
            <a:spLocks noGrp="1" noChangeArrowheads="1"/>
          </p:cNvSpPr>
          <p:nvPr>
            <p:ph type="sldNum" sz="quarter" idx="12"/>
          </p:nvPr>
        </p:nvSpPr>
        <p:spPr>
          <a:ln/>
        </p:spPr>
        <p:txBody>
          <a:bodyPr/>
          <a:lstStyle>
            <a:lvl1pPr>
              <a:defRPr/>
            </a:lvl1pPr>
          </a:lstStyle>
          <a:p>
            <a:pPr>
              <a:defRPr/>
            </a:pPr>
            <a:fld id="{9DE6CD01-4AE7-4C05-A273-81BE94649B17}"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9C66B6D1-850C-4AD5-A41F-0B0CFE7F331D}"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2864B656-5389-4313-9439-E30267DE4F67}"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4915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tr-TR"/>
            </a:p>
          </p:txBody>
        </p:sp>
        <p:pic>
          <p:nvPicPr>
            <p:cNvPr id="1033" name="Picture 4" descr="slidemaster_med3"/>
            <p:cNvPicPr>
              <a:picLocks noChangeAspect="1" noChangeArrowheads="1"/>
            </p:cNvPicPr>
            <p:nvPr/>
          </p:nvPicPr>
          <p:blipFill>
            <a:blip r:embed="rId16" cstate="print"/>
            <a:srcRect/>
            <a:stretch>
              <a:fillRect/>
            </a:stretch>
          </p:blipFill>
          <p:spPr bwMode="ltGray">
            <a:xfrm>
              <a:off x="0" y="0"/>
              <a:ext cx="1348" cy="4320"/>
            </a:xfrm>
            <a:prstGeom prst="rect">
              <a:avLst/>
            </a:prstGeom>
            <a:noFill/>
            <a:ln w="9525">
              <a:noFill/>
              <a:miter lim="800000"/>
              <a:headEnd/>
              <a:tailEnd/>
            </a:ln>
          </p:spPr>
        </p:pic>
      </p:grpSp>
      <p:sp>
        <p:nvSpPr>
          <p:cNvPr id="4915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4915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4915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r>
              <a:rPr lang="en-US"/>
              <a:t> </a:t>
            </a:r>
          </a:p>
        </p:txBody>
      </p:sp>
      <p:sp>
        <p:nvSpPr>
          <p:cNvPr id="4916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A4EF5DC7-36F2-46F3-B83F-82031C8442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ransition spd="slow"/>
  <p:hf hdr="0" dt="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tr-TR" smtClean="0"/>
              <a:t>Asıl başlık stili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tr-TR" smtClean="0"/>
              <a:t>Asıl metin stillerini düzenlemek için tıklatın</a:t>
            </a:r>
          </a:p>
          <a:p>
            <a:pPr lvl="1"/>
            <a:r>
              <a:rPr lang="en-US" altLang="tr-TR" smtClean="0"/>
              <a:t>İkinci düzey</a:t>
            </a:r>
          </a:p>
          <a:p>
            <a:pPr lvl="2"/>
            <a:r>
              <a:rPr lang="en-US" altLang="tr-TR" smtClean="0"/>
              <a:t>Üçüncü düzey</a:t>
            </a:r>
          </a:p>
          <a:p>
            <a:pPr lvl="3"/>
            <a:r>
              <a:rPr lang="en-US" altLang="tr-TR" smtClean="0"/>
              <a:t>Dördüncü düzey</a:t>
            </a:r>
          </a:p>
          <a:p>
            <a:pPr lvl="4"/>
            <a:r>
              <a:rPr lang="en-US" altLang="tr-TR" smtClean="0"/>
              <a:t>Beşinci düzey</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a:t>
            </a: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2EDBB1A-D230-44AE-B61D-928A959235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6.wav"/><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0.wmf"/><Relationship Id="rId2" Type="http://schemas.openxmlformats.org/officeDocument/2006/relationships/audio" Target="../media/audio7.wav"/><Relationship Id="rId1" Type="http://schemas.openxmlformats.org/officeDocument/2006/relationships/slideLayout" Target="../slideLayouts/slideLayout16.xml"/><Relationship Id="rId6" Type="http://schemas.openxmlformats.org/officeDocument/2006/relationships/image" Target="../media/image19.wmf"/><Relationship Id="rId5" Type="http://schemas.openxmlformats.org/officeDocument/2006/relationships/audio" Target="../media/audio4.wav"/><Relationship Id="rId4" Type="http://schemas.openxmlformats.org/officeDocument/2006/relationships/audio" Target="../media/audio9.wav"/></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6.wav"/><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0.wav"/><Relationship Id="rId1" Type="http://schemas.openxmlformats.org/officeDocument/2006/relationships/slideLayout" Target="../slideLayouts/slideLayout21.xml"/><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6.x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2.gi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6.xml"/><Relationship Id="rId5" Type="http://schemas.openxmlformats.org/officeDocument/2006/relationships/image" Target="../media/image15.gi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endParaRPr lang="tr-TR" dirty="0" smtClean="0"/>
          </a:p>
        </p:txBody>
      </p:sp>
      <p:sp>
        <p:nvSpPr>
          <p:cNvPr id="4099" name="Rectangle 3"/>
          <p:cNvSpPr>
            <a:spLocks noGrp="1" noChangeArrowheads="1"/>
          </p:cNvSpPr>
          <p:nvPr>
            <p:ph type="subTitle" idx="1"/>
          </p:nvPr>
        </p:nvSpPr>
        <p:spPr/>
        <p:txBody>
          <a:bodyPr/>
          <a:lstStyle/>
          <a:p>
            <a:pPr eaLnBrk="1" hangingPunct="1">
              <a:defRPr/>
            </a:pPr>
            <a:endParaRPr lang="tr-TR" smtClean="0"/>
          </a:p>
        </p:txBody>
      </p:sp>
      <p:pic>
        <p:nvPicPr>
          <p:cNvPr id="4100" name="Picture 4" descr="0Presentation_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01" name="WordArt 6"/>
          <p:cNvSpPr>
            <a:spLocks noChangeArrowheads="1" noChangeShapeType="1" noTextEdit="1"/>
          </p:cNvSpPr>
          <p:nvPr/>
        </p:nvSpPr>
        <p:spPr bwMode="auto">
          <a:xfrm>
            <a:off x="2362200" y="2209800"/>
            <a:ext cx="4495800" cy="57150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VERİMLİ DERS ÇALIŞMA TEKNİKLERİ</a:t>
            </a:r>
          </a:p>
        </p:txBody>
      </p:sp>
      <p:sp>
        <p:nvSpPr>
          <p:cNvPr id="4102" name="Text Box 7"/>
          <p:cNvSpPr txBox="1">
            <a:spLocks noChangeArrowheads="1"/>
          </p:cNvSpPr>
          <p:nvPr/>
        </p:nvSpPr>
        <p:spPr bwMode="auto">
          <a:xfrm>
            <a:off x="2362200" y="3886200"/>
            <a:ext cx="4648200" cy="784225"/>
          </a:xfrm>
          <a:prstGeom prst="rect">
            <a:avLst/>
          </a:prstGeom>
          <a:noFill/>
          <a:ln w="9525">
            <a:noFill/>
            <a:miter lim="800000"/>
            <a:headEnd/>
            <a:tailEnd/>
          </a:ln>
        </p:spPr>
        <p:txBody>
          <a:bodyPr>
            <a:spAutoFit/>
          </a:bodyPr>
          <a:lstStyle/>
          <a:p>
            <a:pPr algn="ctr">
              <a:spcBef>
                <a:spcPct val="50000"/>
              </a:spcBef>
            </a:pPr>
            <a:r>
              <a:rPr lang="tr-TR" altLang="tr-TR" smtClean="0">
                <a:solidFill>
                  <a:schemeClr val="accent1"/>
                </a:solidFill>
              </a:rPr>
              <a:t>MUSTAFA VURUCU</a:t>
            </a:r>
            <a:endParaRPr lang="tr-TR" altLang="tr-TR" dirty="0">
              <a:solidFill>
                <a:schemeClr val="accent1"/>
              </a:solidFill>
            </a:endParaRPr>
          </a:p>
          <a:p>
            <a:pPr algn="ctr">
              <a:spcBef>
                <a:spcPct val="50000"/>
              </a:spcBef>
            </a:pPr>
            <a:r>
              <a:rPr lang="tr-TR" altLang="tr-TR" dirty="0">
                <a:solidFill>
                  <a:schemeClr val="accent1"/>
                </a:solidFill>
              </a:rPr>
              <a:t>Psikolojik Danışman ve Rehber Öğretmen</a:t>
            </a:r>
            <a:endParaRPr lang="en-US" altLang="tr-TR" dirty="0">
              <a:solidFill>
                <a:schemeClr val="accent1"/>
              </a:solidFill>
            </a:endParaRPr>
          </a:p>
        </p:txBody>
      </p:sp>
      <p:sp>
        <p:nvSpPr>
          <p:cNvPr id="4103" name="Text Box 8"/>
          <p:cNvSpPr txBox="1">
            <a:spLocks noChangeArrowheads="1"/>
          </p:cNvSpPr>
          <p:nvPr/>
        </p:nvSpPr>
        <p:spPr bwMode="auto">
          <a:xfrm>
            <a:off x="2057400" y="6248400"/>
            <a:ext cx="5410200" cy="366713"/>
          </a:xfrm>
          <a:prstGeom prst="rect">
            <a:avLst/>
          </a:prstGeom>
          <a:noFill/>
          <a:ln w="9525">
            <a:noFill/>
            <a:miter lim="800000"/>
            <a:headEnd/>
            <a:tailEnd/>
          </a:ln>
        </p:spPr>
        <p:txBody>
          <a:bodyPr>
            <a:spAutoFit/>
          </a:bodyPr>
          <a:lstStyle/>
          <a:p>
            <a:pPr>
              <a:spcBef>
                <a:spcPct val="50000"/>
              </a:spcBef>
            </a:pPr>
            <a:endParaRPr lang="tr-TR" altLang="tr-TR"/>
          </a:p>
        </p:txBody>
      </p:sp>
      <p:pic>
        <p:nvPicPr>
          <p:cNvPr id="4104" name="Picture 10" descr="rehberlik%201"/>
          <p:cNvPicPr>
            <a:picLocks noChangeAspect="1" noChangeArrowheads="1"/>
          </p:cNvPicPr>
          <p:nvPr/>
        </p:nvPicPr>
        <p:blipFill>
          <a:blip r:embed="rId3" cstate="print"/>
          <a:srcRect/>
          <a:stretch>
            <a:fillRect/>
          </a:stretch>
        </p:blipFill>
        <p:spPr bwMode="auto">
          <a:xfrm>
            <a:off x="7278688" y="2438400"/>
            <a:ext cx="1865312" cy="1895475"/>
          </a:xfrm>
          <a:prstGeom prst="rect">
            <a:avLst/>
          </a:prstGeom>
          <a:noFill/>
          <a:ln w="9525">
            <a:noFill/>
            <a:miter lim="800000"/>
            <a:headEnd/>
            <a:tailEnd/>
          </a:ln>
        </p:spPr>
      </p:pic>
      <p:pic>
        <p:nvPicPr>
          <p:cNvPr id="4105" name="Picture 11" descr="rehberlik%201"/>
          <p:cNvPicPr>
            <a:picLocks noChangeAspect="1" noChangeArrowheads="1"/>
          </p:cNvPicPr>
          <p:nvPr/>
        </p:nvPicPr>
        <p:blipFill>
          <a:blip r:embed="rId3" cstate="print"/>
          <a:srcRect/>
          <a:stretch>
            <a:fillRect/>
          </a:stretch>
        </p:blipFill>
        <p:spPr bwMode="auto">
          <a:xfrm>
            <a:off x="0" y="2438400"/>
            <a:ext cx="1949450" cy="1981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Altbilgi Yer Tutucusu"/>
          <p:cNvSpPr>
            <a:spLocks noGrp="1"/>
          </p:cNvSpPr>
          <p:nvPr>
            <p:ph type="ftr" sz="quarter" idx="11"/>
          </p:nvPr>
        </p:nvSpPr>
        <p:spPr>
          <a:noFill/>
        </p:spPr>
        <p:txBody>
          <a:bodyPr/>
          <a:lstStyle/>
          <a:p>
            <a:r>
              <a:rPr lang="en-US" altLang="tr-TR" smtClean="0"/>
              <a:t> </a:t>
            </a:r>
          </a:p>
        </p:txBody>
      </p:sp>
      <p:sp>
        <p:nvSpPr>
          <p:cNvPr id="13315" name="3 Slayt Numarası Yer Tutucusu"/>
          <p:cNvSpPr>
            <a:spLocks noGrp="1"/>
          </p:cNvSpPr>
          <p:nvPr>
            <p:ph type="sldNum" sz="quarter" idx="12"/>
          </p:nvPr>
        </p:nvSpPr>
        <p:spPr>
          <a:noFill/>
        </p:spPr>
        <p:txBody>
          <a:bodyPr/>
          <a:lstStyle/>
          <a:p>
            <a:fld id="{6EF8D52D-57CA-4616-81CE-5684205F8951}" type="slidenum">
              <a:rPr lang="en-US" altLang="tr-TR" smtClean="0"/>
              <a:pPr/>
              <a:t>10</a:t>
            </a:fld>
            <a:endParaRPr lang="en-US" altLang="tr-TR" smtClean="0"/>
          </a:p>
        </p:txBody>
      </p:sp>
      <p:sp>
        <p:nvSpPr>
          <p:cNvPr id="68610" name="Text Box 2"/>
          <p:cNvSpPr txBox="1">
            <a:spLocks noChangeArrowheads="1"/>
          </p:cNvSpPr>
          <p:nvPr/>
        </p:nvSpPr>
        <p:spPr bwMode="auto">
          <a:xfrm rot="1025224">
            <a:off x="323850" y="3068638"/>
            <a:ext cx="7483475" cy="2584450"/>
          </a:xfrm>
          <a:prstGeom prst="rect">
            <a:avLst/>
          </a:prstGeom>
          <a:solidFill>
            <a:srgbClr val="FFFF99"/>
          </a:solidFill>
          <a:ln w="25400" cap="rnd">
            <a:solidFill>
              <a:srgbClr val="000080"/>
            </a:solidFill>
            <a:prstDash val="sysDot"/>
            <a:miter lim="800000"/>
            <a:headEnd/>
            <a:tailEnd/>
          </a:ln>
          <a:effectLst/>
        </p:spPr>
        <p:txBody>
          <a:bodyPr>
            <a:spAutoFit/>
          </a:bodyPr>
          <a:lstStyle/>
          <a:p>
            <a:pPr algn="ctr">
              <a:defRPr/>
            </a:pPr>
            <a:endParaRPr lang="tr-TR" sz="5400" b="1">
              <a:solidFill>
                <a:srgbClr val="FF0000"/>
              </a:solidFill>
              <a:effectLst>
                <a:outerShdw blurRad="38100" dist="38100" dir="2700000" algn="tl">
                  <a:srgbClr val="000000"/>
                </a:outerShdw>
              </a:effectLst>
              <a:latin typeface="Times New Roman" pitchFamily="18" charset="0"/>
            </a:endParaRPr>
          </a:p>
          <a:p>
            <a:pPr algn="ctr">
              <a:defRPr/>
            </a:pPr>
            <a:r>
              <a:rPr lang="tr-TR" sz="5400" b="1">
                <a:solidFill>
                  <a:srgbClr val="FF0000"/>
                </a:solidFill>
                <a:effectLst>
                  <a:outerShdw blurRad="38100" dist="38100" dir="2700000" algn="tl">
                    <a:srgbClr val="000000"/>
                  </a:outerShdw>
                </a:effectLst>
                <a:latin typeface="Times New Roman" pitchFamily="18" charset="0"/>
              </a:rPr>
              <a:t>Düzenli çalışmayan </a:t>
            </a:r>
          </a:p>
          <a:p>
            <a:pPr algn="ctr">
              <a:defRPr/>
            </a:pPr>
            <a:r>
              <a:rPr lang="tr-TR" sz="5400" b="1">
                <a:solidFill>
                  <a:srgbClr val="FF0000"/>
                </a:solidFill>
                <a:effectLst>
                  <a:outerShdw blurRad="38100" dist="38100" dir="2700000" algn="tl">
                    <a:srgbClr val="000000"/>
                  </a:outerShdw>
                </a:effectLst>
                <a:latin typeface="Times New Roman" pitchFamily="18" charset="0"/>
              </a:rPr>
              <a:t>daha çok çalışır</a:t>
            </a:r>
            <a:r>
              <a:rPr lang="tr-TR" sz="5400" b="1">
                <a:solidFill>
                  <a:schemeClr val="bg1"/>
                </a:solidFill>
                <a:effectLst>
                  <a:outerShdw blurRad="38100" dist="38100" dir="2700000" algn="tl">
                    <a:srgbClr val="000000"/>
                  </a:outerShdw>
                </a:effectLst>
                <a:latin typeface="Times New Roman" pitchFamily="18" charset="0"/>
              </a:rPr>
              <a:t> !</a:t>
            </a:r>
          </a:p>
        </p:txBody>
      </p:sp>
      <p:pic>
        <p:nvPicPr>
          <p:cNvPr id="13317" name="Picture 3" descr="j0079190"/>
          <p:cNvPicPr>
            <a:picLocks noChangeAspect="1" noChangeArrowheads="1"/>
          </p:cNvPicPr>
          <p:nvPr/>
        </p:nvPicPr>
        <p:blipFill>
          <a:blip r:embed="rId3" cstate="print"/>
          <a:srcRect/>
          <a:stretch>
            <a:fillRect/>
          </a:stretch>
        </p:blipFill>
        <p:spPr bwMode="auto">
          <a:xfrm>
            <a:off x="5943600" y="1066800"/>
            <a:ext cx="2466975" cy="4419600"/>
          </a:xfrm>
          <a:prstGeom prst="rect">
            <a:avLst/>
          </a:prstGeom>
          <a:noFill/>
          <a:ln w="9525">
            <a:noFill/>
            <a:miter lim="800000"/>
            <a:headEnd/>
            <a:tailEnd/>
          </a:ln>
        </p:spPr>
      </p:pic>
      <p:sp>
        <p:nvSpPr>
          <p:cNvPr id="13318" name="WordArt 4"/>
          <p:cNvSpPr>
            <a:spLocks noChangeArrowheads="1" noChangeShapeType="1" noTextEdit="1"/>
          </p:cNvSpPr>
          <p:nvPr/>
        </p:nvSpPr>
        <p:spPr bwMode="auto">
          <a:xfrm>
            <a:off x="1042988" y="692150"/>
            <a:ext cx="4752975" cy="1727200"/>
          </a:xfrm>
          <a:prstGeom prst="rect">
            <a:avLst/>
          </a:prstGeom>
        </p:spPr>
        <p:txBody>
          <a:bodyPr wrap="none" fromWordArt="1">
            <a:prstTxWarp prst="textTriangleInverted">
              <a:avLst>
                <a:gd name="adj" fmla="val 46324"/>
              </a:avLst>
            </a:prstTxWarp>
          </a:bodyPr>
          <a:lstStyle/>
          <a:p>
            <a:pPr algn="ctr"/>
            <a:r>
              <a:rPr lang="tr-TR" sz="4400" b="1" kern="10" normalizeH="1">
                <a:ln w="9525">
                  <a:solidFill>
                    <a:srgbClr val="000000"/>
                  </a:solidFill>
                  <a:round/>
                  <a:headEnd/>
                  <a:tailEnd/>
                </a:ln>
                <a:solidFill>
                  <a:srgbClr val="808000"/>
                </a:solidFill>
                <a:latin typeface="Eras Medium ITC"/>
              </a:rPr>
              <a:t>UNUTMA!!!</a:t>
            </a:r>
          </a:p>
        </p:txBody>
      </p:sp>
    </p:spTree>
  </p:cSld>
  <p:clrMapOvr>
    <a:masterClrMapping/>
  </p:clrMapOvr>
  <p:transition spd="slow">
    <p:cover dir="u"/>
    <p:sndAc>
      <p:stSnd loop="1">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Altbilgi Yer Tutucusu"/>
          <p:cNvSpPr>
            <a:spLocks noGrp="1"/>
          </p:cNvSpPr>
          <p:nvPr>
            <p:ph type="ftr" sz="quarter" idx="11"/>
          </p:nvPr>
        </p:nvSpPr>
        <p:spPr>
          <a:noFill/>
        </p:spPr>
        <p:txBody>
          <a:bodyPr/>
          <a:lstStyle/>
          <a:p>
            <a:r>
              <a:rPr lang="en-US" altLang="tr-TR" smtClean="0"/>
              <a:t> </a:t>
            </a:r>
          </a:p>
        </p:txBody>
      </p:sp>
      <p:sp>
        <p:nvSpPr>
          <p:cNvPr id="14339" name="5 Slayt Numarası Yer Tutucusu"/>
          <p:cNvSpPr>
            <a:spLocks noGrp="1"/>
          </p:cNvSpPr>
          <p:nvPr>
            <p:ph type="sldNum" sz="quarter" idx="12"/>
          </p:nvPr>
        </p:nvSpPr>
        <p:spPr>
          <a:noFill/>
        </p:spPr>
        <p:txBody>
          <a:bodyPr/>
          <a:lstStyle/>
          <a:p>
            <a:fld id="{F89F677B-1969-4CF4-A011-CCC1B333BB08}" type="slidenum">
              <a:rPr lang="en-US" altLang="tr-TR" smtClean="0"/>
              <a:pPr/>
              <a:t>11</a:t>
            </a:fld>
            <a:endParaRPr lang="en-US" altLang="tr-TR" smtClean="0"/>
          </a:p>
        </p:txBody>
      </p:sp>
      <p:sp>
        <p:nvSpPr>
          <p:cNvPr id="14340" name="Rectangle 2"/>
          <p:cNvSpPr>
            <a:spLocks noGrp="1" noChangeArrowheads="1"/>
          </p:cNvSpPr>
          <p:nvPr>
            <p:ph type="title"/>
          </p:nvPr>
        </p:nvSpPr>
        <p:spPr>
          <a:xfrm>
            <a:off x="228600" y="457200"/>
            <a:ext cx="7772400" cy="1676400"/>
          </a:xfrm>
        </p:spPr>
        <p:txBody>
          <a:bodyPr/>
          <a:lstStyle/>
          <a:p>
            <a:pPr eaLnBrk="1" hangingPunct="1"/>
            <a:r>
              <a:rPr lang="tr-TR" altLang="tr-TR" sz="3200" b="1" i="1" smtClean="0">
                <a:solidFill>
                  <a:srgbClr val="FF3300"/>
                </a:solidFill>
              </a:rPr>
              <a:t>1999 YILINDA ÜNİVERSİTE 1. SINIFTA OKUYAN 4000 ÖĞRENCİYE UYGULANAN ZEKA TESTİNDE ;</a:t>
            </a:r>
          </a:p>
        </p:txBody>
      </p:sp>
      <p:sp>
        <p:nvSpPr>
          <p:cNvPr id="14341" name="Rectangle 3"/>
          <p:cNvSpPr>
            <a:spLocks noGrp="1" noChangeArrowheads="1"/>
          </p:cNvSpPr>
          <p:nvPr>
            <p:ph type="body" idx="1"/>
          </p:nvPr>
        </p:nvSpPr>
        <p:spPr>
          <a:xfrm>
            <a:off x="685800" y="2514600"/>
            <a:ext cx="8077200" cy="3581400"/>
          </a:xfrm>
        </p:spPr>
        <p:txBody>
          <a:bodyPr/>
          <a:lstStyle/>
          <a:p>
            <a:pPr eaLnBrk="1" hangingPunct="1">
              <a:buFontTx/>
              <a:buNone/>
            </a:pPr>
            <a:r>
              <a:rPr lang="tr-TR" altLang="tr-TR" smtClean="0"/>
              <a:t>% 86 SI NORMAL ZEKAYA</a:t>
            </a:r>
          </a:p>
          <a:p>
            <a:pPr eaLnBrk="1" hangingPunct="1">
              <a:buFontTx/>
              <a:buNone/>
            </a:pPr>
            <a:r>
              <a:rPr lang="tr-TR" altLang="tr-TR" smtClean="0"/>
              <a:t>% 11 İ NORMALİN BİRAZ ÜSTÜNE</a:t>
            </a:r>
          </a:p>
          <a:p>
            <a:pPr eaLnBrk="1" hangingPunct="1">
              <a:buFontTx/>
              <a:buNone/>
            </a:pPr>
            <a:r>
              <a:rPr lang="tr-TR" altLang="tr-TR" smtClean="0"/>
              <a:t>% 3 Ü NORMALİN BİRAZ ALTINDA</a:t>
            </a:r>
          </a:p>
          <a:p>
            <a:pPr eaLnBrk="1" hangingPunct="1">
              <a:buFontTx/>
              <a:buNone/>
            </a:pPr>
            <a:r>
              <a:rPr lang="tr-TR" altLang="tr-TR" smtClean="0"/>
              <a:t>OLDUĞU TESBİT EDİLMİŞTİR...</a:t>
            </a:r>
          </a:p>
          <a:p>
            <a:pPr eaLnBrk="1" hangingPunct="1">
              <a:buFontTx/>
              <a:buNone/>
            </a:pPr>
            <a:endParaRPr lang="tr-TR" altLang="tr-TR" smtClean="0"/>
          </a:p>
          <a:p>
            <a:pPr eaLnBrk="1" hangingPunct="1">
              <a:buFontTx/>
              <a:buNone/>
            </a:pPr>
            <a:r>
              <a:rPr lang="tr-TR" altLang="tr-TR" smtClean="0"/>
              <a:t>(Siz Kendinizi Hangi Grupta Görüyorsunuz)</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5 Altbilgi Yer Tutucusu"/>
          <p:cNvSpPr>
            <a:spLocks noGrp="1"/>
          </p:cNvSpPr>
          <p:nvPr>
            <p:ph type="ftr" sz="quarter" idx="11"/>
          </p:nvPr>
        </p:nvSpPr>
        <p:spPr>
          <a:noFill/>
        </p:spPr>
        <p:txBody>
          <a:bodyPr/>
          <a:lstStyle/>
          <a:p>
            <a:r>
              <a:rPr lang="en-US" altLang="tr-TR" smtClean="0"/>
              <a:t> </a:t>
            </a:r>
          </a:p>
        </p:txBody>
      </p:sp>
      <p:sp>
        <p:nvSpPr>
          <p:cNvPr id="15363" name="6 Slayt Numarası Yer Tutucusu"/>
          <p:cNvSpPr>
            <a:spLocks noGrp="1"/>
          </p:cNvSpPr>
          <p:nvPr>
            <p:ph type="sldNum" sz="quarter" idx="12"/>
          </p:nvPr>
        </p:nvSpPr>
        <p:spPr>
          <a:noFill/>
        </p:spPr>
        <p:txBody>
          <a:bodyPr/>
          <a:lstStyle/>
          <a:p>
            <a:fld id="{B41B8157-7FDD-42B3-AE1B-09DF9192A329}" type="slidenum">
              <a:rPr lang="en-US" altLang="tr-TR" smtClean="0"/>
              <a:pPr/>
              <a:t>12</a:t>
            </a:fld>
            <a:endParaRPr lang="en-US" altLang="tr-TR" smtClean="0"/>
          </a:p>
        </p:txBody>
      </p:sp>
      <p:sp>
        <p:nvSpPr>
          <p:cNvPr id="80898" name="Rectangle 2"/>
          <p:cNvSpPr>
            <a:spLocks noGrp="1" noChangeArrowheads="1"/>
          </p:cNvSpPr>
          <p:nvPr>
            <p:ph type="title"/>
          </p:nvPr>
        </p:nvSpPr>
        <p:spPr>
          <a:xfrm>
            <a:off x="0" y="0"/>
            <a:ext cx="9144000" cy="1295400"/>
          </a:xfrm>
          <a:solidFill>
            <a:srgbClr val="FFFF99"/>
          </a:solidFill>
        </p:spPr>
        <p:txBody>
          <a:bodyPr/>
          <a:lstStyle/>
          <a:p>
            <a:pPr eaLnBrk="1" hangingPunct="1"/>
            <a:r>
              <a:rPr lang="tr-TR" altLang="tr-TR" smtClean="0">
                <a:solidFill>
                  <a:srgbClr val="FF0066"/>
                </a:solidFill>
              </a:rPr>
              <a:t>VERİMLİ DERS ÇALIŞMA YOLLARI NELERDİR?</a:t>
            </a:r>
            <a:endParaRPr lang="tr-TR" altLang="tr-TR" smtClean="0"/>
          </a:p>
        </p:txBody>
      </p:sp>
      <p:sp>
        <p:nvSpPr>
          <p:cNvPr id="80899" name="Rectangle 3"/>
          <p:cNvSpPr>
            <a:spLocks noGrp="1" noChangeArrowheads="1"/>
          </p:cNvSpPr>
          <p:nvPr>
            <p:ph type="body" sz="half" idx="2"/>
          </p:nvPr>
        </p:nvSpPr>
        <p:spPr>
          <a:xfrm>
            <a:off x="0" y="1295400"/>
            <a:ext cx="9144000" cy="5562600"/>
          </a:xfrm>
          <a:gradFill rotWithShape="0">
            <a:gsLst>
              <a:gs pos="0">
                <a:srgbClr val="FF0066"/>
              </a:gs>
              <a:gs pos="100000">
                <a:srgbClr val="76002F"/>
              </a:gs>
            </a:gsLst>
            <a:path path="shape">
              <a:fillToRect l="50000" t="50000" r="50000" b="50000"/>
            </a:path>
          </a:gradFill>
        </p:spPr>
        <p:txBody>
          <a:bodyPr/>
          <a:lstStyle/>
          <a:p>
            <a:pPr eaLnBrk="1" hangingPunct="1">
              <a:lnSpc>
                <a:spcPct val="80000"/>
              </a:lnSpc>
              <a:buClr>
                <a:srgbClr val="FFFF00"/>
              </a:buClr>
              <a:buFont typeface="Monotype Sorts" pitchFamily="2" charset="2"/>
              <a:buChar char="è"/>
            </a:pPr>
            <a:r>
              <a:rPr lang="tr-TR" altLang="tr-TR" b="1" smtClean="0">
                <a:solidFill>
                  <a:srgbClr val="FFFF99"/>
                </a:solidFill>
              </a:rPr>
              <a:t>Amaçlarınızı belirlemek</a:t>
            </a:r>
          </a:p>
          <a:p>
            <a:pPr eaLnBrk="1" hangingPunct="1">
              <a:lnSpc>
                <a:spcPct val="80000"/>
              </a:lnSpc>
              <a:buClr>
                <a:srgbClr val="FFFF00"/>
              </a:buClr>
              <a:buFont typeface="Monotype Sorts" pitchFamily="2" charset="2"/>
              <a:buChar char="è"/>
            </a:pPr>
            <a:r>
              <a:rPr lang="tr-TR" altLang="tr-TR" b="1" smtClean="0">
                <a:solidFill>
                  <a:srgbClr val="FFFF99"/>
                </a:solidFill>
              </a:rPr>
              <a:t>Planlı çalışmak</a:t>
            </a:r>
          </a:p>
          <a:p>
            <a:pPr eaLnBrk="1" hangingPunct="1">
              <a:lnSpc>
                <a:spcPct val="80000"/>
              </a:lnSpc>
              <a:buClr>
                <a:srgbClr val="FFFF00"/>
              </a:buClr>
              <a:buFont typeface="Monotype Sorts" pitchFamily="2" charset="2"/>
              <a:buChar char="è"/>
            </a:pPr>
            <a:r>
              <a:rPr lang="tr-TR" altLang="tr-TR" b="1" smtClean="0">
                <a:solidFill>
                  <a:srgbClr val="FFFF99"/>
                </a:solidFill>
              </a:rPr>
              <a:t>Zamanı verimli kullanmak</a:t>
            </a:r>
          </a:p>
          <a:p>
            <a:pPr eaLnBrk="1" hangingPunct="1">
              <a:lnSpc>
                <a:spcPct val="80000"/>
              </a:lnSpc>
              <a:buClr>
                <a:srgbClr val="FFFF00"/>
              </a:buClr>
              <a:buFont typeface="Monotype Sorts" pitchFamily="2" charset="2"/>
              <a:buChar char="è"/>
            </a:pPr>
            <a:r>
              <a:rPr lang="tr-TR" altLang="tr-TR" b="1" smtClean="0">
                <a:solidFill>
                  <a:srgbClr val="FFFF99"/>
                </a:solidFill>
              </a:rPr>
              <a:t>Verimi azaltıcı etkenleri ortadan kaldırmak</a:t>
            </a:r>
          </a:p>
          <a:p>
            <a:pPr eaLnBrk="1" hangingPunct="1">
              <a:lnSpc>
                <a:spcPct val="80000"/>
              </a:lnSpc>
              <a:buClr>
                <a:srgbClr val="FFFF00"/>
              </a:buClr>
              <a:buFont typeface="Monotype Sorts" pitchFamily="2" charset="2"/>
              <a:buChar char="è"/>
            </a:pPr>
            <a:r>
              <a:rPr lang="tr-TR" altLang="tr-TR" b="1" smtClean="0">
                <a:solidFill>
                  <a:srgbClr val="FFFF99"/>
                </a:solidFill>
              </a:rPr>
              <a:t>Uygun bir çalışma ortamı hazırlamak</a:t>
            </a:r>
          </a:p>
          <a:p>
            <a:pPr eaLnBrk="1" hangingPunct="1">
              <a:lnSpc>
                <a:spcPct val="80000"/>
              </a:lnSpc>
              <a:buClr>
                <a:srgbClr val="FFFF00"/>
              </a:buClr>
              <a:buFont typeface="Monotype Sorts" pitchFamily="2" charset="2"/>
              <a:buChar char="è"/>
            </a:pPr>
            <a:r>
              <a:rPr lang="tr-TR" altLang="tr-TR" b="1" smtClean="0">
                <a:solidFill>
                  <a:srgbClr val="FFFF99"/>
                </a:solidFill>
              </a:rPr>
              <a:t>Dikkatinizi uyanık tutmak</a:t>
            </a:r>
          </a:p>
          <a:p>
            <a:pPr eaLnBrk="1" hangingPunct="1">
              <a:lnSpc>
                <a:spcPct val="80000"/>
              </a:lnSpc>
              <a:buClr>
                <a:srgbClr val="FFFF00"/>
              </a:buClr>
              <a:buFont typeface="Monotype Sorts" pitchFamily="2" charset="2"/>
              <a:buChar char="è"/>
            </a:pPr>
            <a:r>
              <a:rPr lang="tr-TR" altLang="tr-TR" b="1" smtClean="0">
                <a:solidFill>
                  <a:srgbClr val="FFFF99"/>
                </a:solidFill>
              </a:rPr>
              <a:t>Derse hazırlıklı olmak</a:t>
            </a:r>
          </a:p>
          <a:p>
            <a:pPr eaLnBrk="1" hangingPunct="1">
              <a:lnSpc>
                <a:spcPct val="80000"/>
              </a:lnSpc>
              <a:buClr>
                <a:srgbClr val="FFFF00"/>
              </a:buClr>
              <a:buFont typeface="Monotype Sorts" pitchFamily="2" charset="2"/>
              <a:buChar char="è"/>
            </a:pPr>
            <a:r>
              <a:rPr lang="tr-TR" altLang="tr-TR" b="1" smtClean="0">
                <a:solidFill>
                  <a:srgbClr val="FFFF99"/>
                </a:solidFill>
              </a:rPr>
              <a:t>Not tutmak</a:t>
            </a:r>
          </a:p>
          <a:p>
            <a:pPr eaLnBrk="1" hangingPunct="1">
              <a:lnSpc>
                <a:spcPct val="80000"/>
              </a:lnSpc>
              <a:buClr>
                <a:srgbClr val="FFFF00"/>
              </a:buClr>
              <a:buFont typeface="Monotype Sorts" pitchFamily="2" charset="2"/>
              <a:buChar char="è"/>
            </a:pPr>
            <a:r>
              <a:rPr lang="tr-TR" altLang="tr-TR" b="1" smtClean="0">
                <a:solidFill>
                  <a:srgbClr val="FFFF99"/>
                </a:solidFill>
              </a:rPr>
              <a:t>Araç gereç ve kaynaklardan yararlanmak</a:t>
            </a:r>
          </a:p>
          <a:p>
            <a:pPr eaLnBrk="1" hangingPunct="1">
              <a:lnSpc>
                <a:spcPct val="80000"/>
              </a:lnSpc>
              <a:buClr>
                <a:srgbClr val="FFFF00"/>
              </a:buClr>
              <a:buFont typeface="Monotype Sorts" pitchFamily="2" charset="2"/>
              <a:buChar char="è"/>
            </a:pPr>
            <a:r>
              <a:rPr lang="tr-TR" altLang="tr-TR" b="1" smtClean="0">
                <a:solidFill>
                  <a:srgbClr val="FFFF99"/>
                </a:solidFill>
              </a:rPr>
              <a:t>Verimli okumak</a:t>
            </a:r>
          </a:p>
          <a:p>
            <a:pPr eaLnBrk="1" hangingPunct="1">
              <a:lnSpc>
                <a:spcPct val="80000"/>
              </a:lnSpc>
              <a:buClr>
                <a:srgbClr val="FFFF00"/>
              </a:buClr>
              <a:buFont typeface="Monotype Sorts" pitchFamily="2" charset="2"/>
              <a:buChar char="è"/>
            </a:pPr>
            <a:r>
              <a:rPr lang="tr-TR" altLang="tr-TR" b="1" smtClean="0">
                <a:solidFill>
                  <a:srgbClr val="FFFF99"/>
                </a:solidFill>
              </a:rPr>
              <a:t>Aralıklı tekrarlar yaparak unutmayı önlemek</a:t>
            </a:r>
            <a:endParaRPr lang="tr-TR" altLang="tr-TR" sz="2000" b="1"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0898">
                                            <p:txEl>
                                              <p:charRg st="4294967295" end="4294967295"/>
                                            </p:txEl>
                                          </p:spTgt>
                                        </p:tgtEl>
                                        <p:attrNameLst>
                                          <p:attrName>style.visibility</p:attrName>
                                        </p:attrNameLst>
                                      </p:cBhvr>
                                      <p:to>
                                        <p:strVal val="visible"/>
                                      </p:to>
                                    </p:set>
                                    <p:animEffect transition="in" filter="fade">
                                      <p:cBhvr>
                                        <p:cTn id="7" dur="1000"/>
                                        <p:tgtEl>
                                          <p:spTgt spid="80898">
                                            <p:txEl>
                                              <p:charRg st="4294967295" end="4294967295"/>
                                            </p:txEl>
                                          </p:spTgt>
                                        </p:tgtEl>
                                      </p:cBhvr>
                                    </p:animEffect>
                                    <p:anim calcmode="lin" valueType="num">
                                      <p:cBhvr>
                                        <p:cTn id="8" dur="1000" fill="hold"/>
                                        <p:tgtEl>
                                          <p:spTgt spid="80898">
                                            <p:txEl>
                                              <p:charRg st="4294967295" end="4294967295"/>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80898">
                                            <p:txEl>
                                              <p:charRg st="4294967295" end="429496729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0898">
                                            <p:txEl>
                                              <p:charRg st="4294967295" end="429496729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0899">
                                            <p:txEl>
                                              <p:pRg st="0" end="0"/>
                                            </p:txEl>
                                          </p:spTgt>
                                        </p:tgtEl>
                                        <p:attrNameLst>
                                          <p:attrName>style.visibility</p:attrName>
                                        </p:attrNameLst>
                                      </p:cBhvr>
                                      <p:to>
                                        <p:strVal val="visible"/>
                                      </p:to>
                                    </p:set>
                                    <p:animEffect transition="in" filter="fade">
                                      <p:cBhvr>
                                        <p:cTn id="15" dur="1000"/>
                                        <p:tgtEl>
                                          <p:spTgt spid="80899">
                                            <p:txEl>
                                              <p:pRg st="0" end="0"/>
                                            </p:txEl>
                                          </p:spTgt>
                                        </p:tgtEl>
                                      </p:cBhvr>
                                    </p:animEffect>
                                    <p:anim calcmode="lin" valueType="num">
                                      <p:cBhvr>
                                        <p:cTn id="16"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08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08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0899">
                                            <p:txEl>
                                              <p:pRg st="1" end="1"/>
                                            </p:txEl>
                                          </p:spTgt>
                                        </p:tgtEl>
                                        <p:attrNameLst>
                                          <p:attrName>style.visibility</p:attrName>
                                        </p:attrNameLst>
                                      </p:cBhvr>
                                      <p:to>
                                        <p:strVal val="visible"/>
                                      </p:to>
                                    </p:set>
                                    <p:animEffect transition="in" filter="fade">
                                      <p:cBhvr>
                                        <p:cTn id="23" dur="1000"/>
                                        <p:tgtEl>
                                          <p:spTgt spid="80899">
                                            <p:txEl>
                                              <p:pRg st="1" end="1"/>
                                            </p:txEl>
                                          </p:spTgt>
                                        </p:tgtEl>
                                      </p:cBhvr>
                                    </p:animEffect>
                                    <p:anim calcmode="lin" valueType="num">
                                      <p:cBhvr>
                                        <p:cTn id="24" dur="10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08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08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0899">
                                            <p:txEl>
                                              <p:pRg st="2" end="2"/>
                                            </p:txEl>
                                          </p:spTgt>
                                        </p:tgtEl>
                                        <p:attrNameLst>
                                          <p:attrName>style.visibility</p:attrName>
                                        </p:attrNameLst>
                                      </p:cBhvr>
                                      <p:to>
                                        <p:strVal val="visible"/>
                                      </p:to>
                                    </p:set>
                                    <p:animEffect transition="in" filter="fade">
                                      <p:cBhvr>
                                        <p:cTn id="31" dur="1000"/>
                                        <p:tgtEl>
                                          <p:spTgt spid="80899">
                                            <p:txEl>
                                              <p:pRg st="2" end="2"/>
                                            </p:txEl>
                                          </p:spTgt>
                                        </p:tgtEl>
                                      </p:cBhvr>
                                    </p:animEffect>
                                    <p:anim calcmode="lin" valueType="num">
                                      <p:cBhvr>
                                        <p:cTn id="32"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808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808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0899">
                                            <p:txEl>
                                              <p:pRg st="3" end="3"/>
                                            </p:txEl>
                                          </p:spTgt>
                                        </p:tgtEl>
                                        <p:attrNameLst>
                                          <p:attrName>style.visibility</p:attrName>
                                        </p:attrNameLst>
                                      </p:cBhvr>
                                      <p:to>
                                        <p:strVal val="visible"/>
                                      </p:to>
                                    </p:set>
                                    <p:animEffect transition="in" filter="fade">
                                      <p:cBhvr>
                                        <p:cTn id="39" dur="1000"/>
                                        <p:tgtEl>
                                          <p:spTgt spid="80899">
                                            <p:txEl>
                                              <p:pRg st="3" end="3"/>
                                            </p:txEl>
                                          </p:spTgt>
                                        </p:tgtEl>
                                      </p:cBhvr>
                                    </p:animEffect>
                                    <p:anim calcmode="lin" valueType="num">
                                      <p:cBhvr>
                                        <p:cTn id="40"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8089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808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0899">
                                            <p:txEl>
                                              <p:pRg st="4" end="4"/>
                                            </p:txEl>
                                          </p:spTgt>
                                        </p:tgtEl>
                                        <p:attrNameLst>
                                          <p:attrName>style.visibility</p:attrName>
                                        </p:attrNameLst>
                                      </p:cBhvr>
                                      <p:to>
                                        <p:strVal val="visible"/>
                                      </p:to>
                                    </p:set>
                                    <p:animEffect transition="in" filter="fade">
                                      <p:cBhvr>
                                        <p:cTn id="47" dur="1000"/>
                                        <p:tgtEl>
                                          <p:spTgt spid="80899">
                                            <p:txEl>
                                              <p:pRg st="4" end="4"/>
                                            </p:txEl>
                                          </p:spTgt>
                                        </p:tgtEl>
                                      </p:cBhvr>
                                    </p:animEffect>
                                    <p:anim calcmode="lin" valueType="num">
                                      <p:cBhvr>
                                        <p:cTn id="48" dur="1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8089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808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80899">
                                            <p:txEl>
                                              <p:pRg st="5" end="5"/>
                                            </p:txEl>
                                          </p:spTgt>
                                        </p:tgtEl>
                                        <p:attrNameLst>
                                          <p:attrName>style.visibility</p:attrName>
                                        </p:attrNameLst>
                                      </p:cBhvr>
                                      <p:to>
                                        <p:strVal val="visible"/>
                                      </p:to>
                                    </p:set>
                                    <p:animEffect transition="in" filter="fade">
                                      <p:cBhvr>
                                        <p:cTn id="55" dur="1000"/>
                                        <p:tgtEl>
                                          <p:spTgt spid="80899">
                                            <p:txEl>
                                              <p:pRg st="5" end="5"/>
                                            </p:txEl>
                                          </p:spTgt>
                                        </p:tgtEl>
                                      </p:cBhvr>
                                    </p:animEffect>
                                    <p:anim calcmode="lin" valueType="num">
                                      <p:cBhvr>
                                        <p:cTn id="56" dur="10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8089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8089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80899">
                                            <p:txEl>
                                              <p:pRg st="6" end="6"/>
                                            </p:txEl>
                                          </p:spTgt>
                                        </p:tgtEl>
                                        <p:attrNameLst>
                                          <p:attrName>style.visibility</p:attrName>
                                        </p:attrNameLst>
                                      </p:cBhvr>
                                      <p:to>
                                        <p:strVal val="visible"/>
                                      </p:to>
                                    </p:set>
                                    <p:animEffect transition="in" filter="fade">
                                      <p:cBhvr>
                                        <p:cTn id="63" dur="1000"/>
                                        <p:tgtEl>
                                          <p:spTgt spid="80899">
                                            <p:txEl>
                                              <p:pRg st="6" end="6"/>
                                            </p:txEl>
                                          </p:spTgt>
                                        </p:tgtEl>
                                      </p:cBhvr>
                                    </p:animEffect>
                                    <p:anim calcmode="lin" valueType="num">
                                      <p:cBhvr>
                                        <p:cTn id="64" dur="10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80899">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8089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80899">
                                            <p:txEl>
                                              <p:pRg st="7" end="7"/>
                                            </p:txEl>
                                          </p:spTgt>
                                        </p:tgtEl>
                                        <p:attrNameLst>
                                          <p:attrName>style.visibility</p:attrName>
                                        </p:attrNameLst>
                                      </p:cBhvr>
                                      <p:to>
                                        <p:strVal val="visible"/>
                                      </p:to>
                                    </p:set>
                                    <p:animEffect transition="in" filter="fade">
                                      <p:cBhvr>
                                        <p:cTn id="71" dur="1000"/>
                                        <p:tgtEl>
                                          <p:spTgt spid="80899">
                                            <p:txEl>
                                              <p:pRg st="7" end="7"/>
                                            </p:txEl>
                                          </p:spTgt>
                                        </p:tgtEl>
                                      </p:cBhvr>
                                    </p:animEffect>
                                    <p:anim calcmode="lin" valueType="num">
                                      <p:cBhvr>
                                        <p:cTn id="72" dur="1000" fill="hold"/>
                                        <p:tgtEl>
                                          <p:spTgt spid="80899">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80899">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8089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80899">
                                            <p:txEl>
                                              <p:pRg st="8" end="8"/>
                                            </p:txEl>
                                          </p:spTgt>
                                        </p:tgtEl>
                                        <p:attrNameLst>
                                          <p:attrName>style.visibility</p:attrName>
                                        </p:attrNameLst>
                                      </p:cBhvr>
                                      <p:to>
                                        <p:strVal val="visible"/>
                                      </p:to>
                                    </p:set>
                                    <p:animEffect transition="in" filter="fade">
                                      <p:cBhvr>
                                        <p:cTn id="79" dur="1000"/>
                                        <p:tgtEl>
                                          <p:spTgt spid="80899">
                                            <p:txEl>
                                              <p:pRg st="8" end="8"/>
                                            </p:txEl>
                                          </p:spTgt>
                                        </p:tgtEl>
                                      </p:cBhvr>
                                    </p:animEffect>
                                    <p:anim calcmode="lin" valueType="num">
                                      <p:cBhvr>
                                        <p:cTn id="80" dur="1000" fill="hold"/>
                                        <p:tgtEl>
                                          <p:spTgt spid="80899">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80899">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8089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0899">
                                            <p:txEl>
                                              <p:pRg st="9" end="9"/>
                                            </p:txEl>
                                          </p:spTgt>
                                        </p:tgtEl>
                                        <p:attrNameLst>
                                          <p:attrName>style.visibility</p:attrName>
                                        </p:attrNameLst>
                                      </p:cBhvr>
                                      <p:to>
                                        <p:strVal val="visible"/>
                                      </p:to>
                                    </p:set>
                                    <p:animEffect transition="in" filter="fade">
                                      <p:cBhvr>
                                        <p:cTn id="87" dur="1000"/>
                                        <p:tgtEl>
                                          <p:spTgt spid="80899">
                                            <p:txEl>
                                              <p:pRg st="9" end="9"/>
                                            </p:txEl>
                                          </p:spTgt>
                                        </p:tgtEl>
                                      </p:cBhvr>
                                    </p:animEffect>
                                    <p:anim calcmode="lin" valueType="num">
                                      <p:cBhvr>
                                        <p:cTn id="88" dur="1000" fill="hold"/>
                                        <p:tgtEl>
                                          <p:spTgt spid="80899">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80899">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80899">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80899">
                                            <p:txEl>
                                              <p:pRg st="10" end="10"/>
                                            </p:txEl>
                                          </p:spTgt>
                                        </p:tgtEl>
                                        <p:attrNameLst>
                                          <p:attrName>style.visibility</p:attrName>
                                        </p:attrNameLst>
                                      </p:cBhvr>
                                      <p:to>
                                        <p:strVal val="visible"/>
                                      </p:to>
                                    </p:set>
                                    <p:animEffect transition="in" filter="fade">
                                      <p:cBhvr>
                                        <p:cTn id="95" dur="1000"/>
                                        <p:tgtEl>
                                          <p:spTgt spid="80899">
                                            <p:txEl>
                                              <p:pRg st="10" end="10"/>
                                            </p:txEl>
                                          </p:spTgt>
                                        </p:tgtEl>
                                      </p:cBhvr>
                                    </p:animEffect>
                                    <p:anim calcmode="lin" valueType="num">
                                      <p:cBhvr>
                                        <p:cTn id="96" dur="1000" fill="hold"/>
                                        <p:tgtEl>
                                          <p:spTgt spid="80899">
                                            <p:txEl>
                                              <p:pRg st="10" end="10"/>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80899">
                                            <p:txEl>
                                              <p:pRg st="10" end="10"/>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80899">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E4E38624-06F2-4100-BEE3-693BAF8E1629}" type="slidenum">
              <a:rPr lang="en-US"/>
              <a:pPr>
                <a:defRPr/>
              </a:pPr>
              <a:t>13</a:t>
            </a:fld>
            <a:endParaRPr lang="en-US"/>
          </a:p>
        </p:txBody>
      </p:sp>
      <p:sp>
        <p:nvSpPr>
          <p:cNvPr id="20482" name="Rectangle 2"/>
          <p:cNvSpPr>
            <a:spLocks noGrp="1" noChangeArrowheads="1"/>
          </p:cNvSpPr>
          <p:nvPr>
            <p:ph type="title"/>
          </p:nvPr>
        </p:nvSpPr>
        <p:spPr/>
        <p:txBody>
          <a:bodyPr/>
          <a:lstStyle/>
          <a:p>
            <a:pPr eaLnBrk="1" hangingPunct="1">
              <a:defRPr/>
            </a:pPr>
            <a:r>
              <a:rPr lang="tr-TR" b="1" smtClean="0">
                <a:latin typeface="Comic Sans MS" pitchFamily="66" charset="0"/>
              </a:rPr>
              <a:t>• Verimli Ders Çalışma Yolları Nelerdir?</a:t>
            </a:r>
            <a:r>
              <a:rPr lang="tr-TR" smtClean="0"/>
              <a:t> </a:t>
            </a:r>
          </a:p>
        </p:txBody>
      </p:sp>
      <p:pic>
        <p:nvPicPr>
          <p:cNvPr id="16389" name="Picture 3" descr="BD05380_"/>
          <p:cNvPicPr>
            <a:picLocks noGrp="1" noChangeAspect="1" noChangeArrowheads="1"/>
          </p:cNvPicPr>
          <p:nvPr>
            <p:ph sz="half" idx="1"/>
          </p:nvPr>
        </p:nvPicPr>
        <p:blipFill>
          <a:blip r:embed="rId2" cstate="print"/>
          <a:srcRect/>
          <a:stretch>
            <a:fillRect/>
          </a:stretch>
        </p:blipFill>
        <p:spPr>
          <a:xfrm>
            <a:off x="2438400" y="2368550"/>
            <a:ext cx="3124200" cy="2959100"/>
          </a:xfrm>
          <a:noFill/>
        </p:spPr>
      </p:pic>
      <p:graphicFrame>
        <p:nvGraphicFramePr>
          <p:cNvPr id="20484" name="Group 4"/>
          <p:cNvGraphicFramePr>
            <a:graphicFrameLocks noGrp="1"/>
          </p:cNvGraphicFramePr>
          <p:nvPr>
            <p:ph sz="half" idx="2"/>
          </p:nvPr>
        </p:nvGraphicFramePr>
        <p:xfrm>
          <a:off x="5715000" y="1600200"/>
          <a:ext cx="3124200" cy="4457702"/>
        </p:xfrm>
        <a:graphic>
          <a:graphicData uri="http://schemas.openxmlformats.org/drawingml/2006/table">
            <a:tbl>
              <a:tblPr/>
              <a:tblGrid>
                <a:gridCol w="3124200"/>
              </a:tblGrid>
              <a:tr h="604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Amaçlarınızı  Belirleyiniz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Planlı Çalışınız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Zamanı Verimli Kullanınız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a:t>
                      </a:r>
                      <a:r>
                        <a:rPr kumimoji="0" lang="tr-TR" sz="1400" b="1" i="0" u="none" strike="noStrike" cap="none" normalizeH="0" baseline="0" smtClean="0">
                          <a:ln>
                            <a:noFill/>
                          </a:ln>
                          <a:solidFill>
                            <a:srgbClr val="A7D9DD"/>
                          </a:solidFill>
                          <a:effectLst/>
                          <a:latin typeface="Comic Sans MS" pitchFamily="66" charset="0"/>
                          <a:cs typeface="Times New Roman" pitchFamily="18" charset="0"/>
                        </a:rPr>
                        <a:t>Verimi Azaltıcı Etkenleri Ortadan Kaldırınız</a:t>
                      </a:r>
                      <a:endParaRPr kumimoji="0" lang="tr-TR" sz="1400" b="0" i="0" u="none" strike="noStrike" cap="none" normalizeH="0" baseline="0" smtClean="0">
                        <a:ln>
                          <a:noFill/>
                        </a:ln>
                        <a:solidFill>
                          <a:srgbClr val="A7D9DD"/>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Uygun Bir Çalışma Ortamı Seçiniz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Dikkatinizi Uyanık Tutunuz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omic Sans MS" pitchFamily="66" charset="0"/>
                          <a:cs typeface="Times New Roman" pitchFamily="18" charset="0"/>
                        </a:rPr>
                        <a:t>• Derse Hazırlıklı Geliniz</a:t>
                      </a:r>
                      <a:endParaRPr kumimoji="0" lang="tr-TR" sz="14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F3726FDC-3871-47F0-9664-A451138D3E30}" type="slidenum">
              <a:rPr lang="en-US"/>
              <a:pPr>
                <a:defRPr/>
              </a:pPr>
              <a:t>14</a:t>
            </a:fld>
            <a:endParaRPr lang="en-US"/>
          </a:p>
        </p:txBody>
      </p:sp>
      <p:sp>
        <p:nvSpPr>
          <p:cNvPr id="21506" name="Rectangle 2"/>
          <p:cNvSpPr>
            <a:spLocks noGrp="1" noChangeArrowheads="1"/>
          </p:cNvSpPr>
          <p:nvPr>
            <p:ph type="title"/>
          </p:nvPr>
        </p:nvSpPr>
        <p:spPr/>
        <p:txBody>
          <a:bodyPr/>
          <a:lstStyle/>
          <a:p>
            <a:pPr eaLnBrk="1" hangingPunct="1">
              <a:defRPr/>
            </a:pPr>
            <a:r>
              <a:rPr lang="tr-TR" b="1" smtClean="0">
                <a:latin typeface="Comic Sans MS" pitchFamily="66" charset="0"/>
              </a:rPr>
              <a:t>• Verimli Ders Çalışma Yolları Nelerdir?</a:t>
            </a:r>
            <a:r>
              <a:rPr lang="tr-TR" smtClean="0"/>
              <a:t> </a:t>
            </a:r>
          </a:p>
        </p:txBody>
      </p:sp>
      <p:pic>
        <p:nvPicPr>
          <p:cNvPr id="17413" name="Picture 3" descr="BD05380_"/>
          <p:cNvPicPr>
            <a:picLocks noGrp="1" noChangeAspect="1" noChangeArrowheads="1"/>
          </p:cNvPicPr>
          <p:nvPr>
            <p:ph sz="half" idx="1"/>
          </p:nvPr>
        </p:nvPicPr>
        <p:blipFill>
          <a:blip r:embed="rId2" cstate="print"/>
          <a:srcRect/>
          <a:stretch>
            <a:fillRect/>
          </a:stretch>
        </p:blipFill>
        <p:spPr>
          <a:xfrm>
            <a:off x="2438400" y="2368550"/>
            <a:ext cx="3124200" cy="2959100"/>
          </a:xfrm>
          <a:noFill/>
        </p:spPr>
      </p:pic>
      <p:graphicFrame>
        <p:nvGraphicFramePr>
          <p:cNvPr id="21508" name="Group 4"/>
          <p:cNvGraphicFramePr>
            <a:graphicFrameLocks noGrp="1"/>
          </p:cNvGraphicFramePr>
          <p:nvPr>
            <p:ph sz="half" idx="2"/>
          </p:nvPr>
        </p:nvGraphicFramePr>
        <p:xfrm>
          <a:off x="5715000" y="1600200"/>
          <a:ext cx="3124200" cy="4495800"/>
        </p:xfrm>
        <a:graphic>
          <a:graphicData uri="http://schemas.openxmlformats.org/drawingml/2006/table">
            <a:tbl>
              <a:tblPr/>
              <a:tblGrid>
                <a:gridCol w="3124200"/>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Not Tutunuz</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Araç - Gereç Ve Kaynaklardan Yararlanınız</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Verimli Okuyunuz</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rgbClr val="A7D9DD"/>
                          </a:solidFill>
                          <a:effectLst>
                            <a:outerShdw blurRad="38100" dist="38100" dir="2700000" algn="tl">
                              <a:srgbClr val="000000"/>
                            </a:outerShdw>
                          </a:effectLst>
                          <a:latin typeface="Comic Sans MS" pitchFamily="66" charset="0"/>
                        </a:rPr>
                        <a:t>• Aralıklı Tekrarlar Yaparak Unutmayı Önleyiniz</a:t>
                      </a:r>
                      <a:r>
                        <a:rPr kumimoji="0" lang="tr-TR" sz="1400" b="0" i="0" u="none" strike="noStrike" cap="none" normalizeH="0" baseline="0" smtClean="0">
                          <a:ln>
                            <a:noFill/>
                          </a:ln>
                          <a:solidFill>
                            <a:srgbClr val="A7D9DD"/>
                          </a:solidFill>
                          <a:effectLst>
                            <a:outerShdw blurRad="38100" dist="38100" dir="2700000" algn="tl">
                              <a:srgbClr val="000000"/>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Zaman Düzenleme Ve Planlı Çalışma</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Etkin Dinleme</a:t>
                      </a:r>
                      <a:r>
                        <a:rPr kumimoji="0" lang="tr-TR" sz="1400" b="0"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FFFFFF"/>
                            </a:outerShdw>
                          </a:effectLst>
                          <a:latin typeface="Comic Sans MS" pitchFamily="66" charset="0"/>
                        </a:rPr>
                        <a:t>• Sınavları Nasıl Atlatırım?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9E805E67-1430-4FC9-AD63-3AA6F6DD32EC}" type="slidenum">
              <a:rPr lang="en-US"/>
              <a:pPr>
                <a:defRPr/>
              </a:pPr>
              <a:t>15</a:t>
            </a:fld>
            <a:endParaRPr lang="en-US"/>
          </a:p>
        </p:txBody>
      </p:sp>
      <p:sp>
        <p:nvSpPr>
          <p:cNvPr id="22530" name="Rectangle 2"/>
          <p:cNvSpPr>
            <a:spLocks noGrp="1" noChangeArrowheads="1"/>
          </p:cNvSpPr>
          <p:nvPr>
            <p:ph type="title"/>
          </p:nvPr>
        </p:nvSpPr>
        <p:spPr/>
        <p:txBody>
          <a:bodyPr/>
          <a:lstStyle/>
          <a:p>
            <a:pPr eaLnBrk="1" hangingPunct="1">
              <a:defRPr/>
            </a:pPr>
            <a:r>
              <a:rPr lang="tr-TR" sz="2800" b="1" u="sng" smtClean="0">
                <a:latin typeface="Comic Sans MS" pitchFamily="66" charset="0"/>
              </a:rPr>
              <a:t>I- AMAÇLARINIZI BELİRLEYİNİZ</a:t>
            </a:r>
            <a:r>
              <a:rPr lang="tr-TR" smtClean="0"/>
              <a:t> </a:t>
            </a:r>
          </a:p>
        </p:txBody>
      </p:sp>
      <p:sp>
        <p:nvSpPr>
          <p:cNvPr id="22531" name="Rectangle 3"/>
          <p:cNvSpPr>
            <a:spLocks noGrp="1" noChangeArrowheads="1"/>
          </p:cNvSpPr>
          <p:nvPr>
            <p:ph type="body" idx="1"/>
          </p:nvPr>
        </p:nvSpPr>
        <p:spPr/>
        <p:txBody>
          <a:bodyPr/>
          <a:lstStyle/>
          <a:p>
            <a:pPr eaLnBrk="1" hangingPunct="1">
              <a:lnSpc>
                <a:spcPct val="90000"/>
              </a:lnSpc>
              <a:defRPr/>
            </a:pPr>
            <a:r>
              <a:rPr lang="tr-TR" sz="2800" smtClean="0">
                <a:solidFill>
                  <a:srgbClr val="FF3300"/>
                </a:solidFill>
                <a:latin typeface="Comic Sans MS" pitchFamily="66" charset="0"/>
              </a:rPr>
              <a:t>Her çalışma bir amaca yönelik olmalıdır.</a:t>
            </a:r>
            <a:r>
              <a:rPr lang="tr-TR" sz="2800" smtClean="0">
                <a:latin typeface="Comic Sans MS" pitchFamily="66" charset="0"/>
              </a:rPr>
              <a:t> Bu amaçlar, bir problemin çözümünü öğrenmek, bir yazıdaki ana düşünceyi bulabilmek vs. olabilir. Bunları iyi belirleyerek çalışmaya başlayan kişiler, bu </a:t>
            </a:r>
            <a:r>
              <a:rPr lang="tr-TR" sz="2800" smtClean="0">
                <a:solidFill>
                  <a:schemeClr val="hlink"/>
                </a:solidFill>
                <a:latin typeface="Comic Sans MS" pitchFamily="66" charset="0"/>
              </a:rPr>
              <a:t>yakın amaçlara</a:t>
            </a:r>
            <a:r>
              <a:rPr lang="tr-TR" sz="2800" smtClean="0">
                <a:latin typeface="Comic Sans MS" pitchFamily="66" charset="0"/>
              </a:rPr>
              <a:t> ulaşa ulaşa sınıfını geçmek, okulunu bitirmek ve sınavı kazanmak biçiminde özetlenen </a:t>
            </a:r>
            <a:r>
              <a:rPr lang="tr-TR" sz="2800" smtClean="0">
                <a:solidFill>
                  <a:schemeClr val="hlink"/>
                </a:solidFill>
                <a:latin typeface="Comic Sans MS" pitchFamily="66" charset="0"/>
              </a:rPr>
              <a:t>uzaktaki amaçlarına da ulaşmaktadırlar.</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pPr>
              <a:defRPr/>
            </a:pPr>
            <a:r>
              <a:rPr lang="en-US"/>
              <a:t> </a:t>
            </a:r>
          </a:p>
        </p:txBody>
      </p:sp>
      <p:sp>
        <p:nvSpPr>
          <p:cNvPr id="5" name="5 Slayt Numarası Yer Tutucusu"/>
          <p:cNvSpPr>
            <a:spLocks noGrp="1"/>
          </p:cNvSpPr>
          <p:nvPr>
            <p:ph type="sldNum" sz="quarter" idx="12"/>
          </p:nvPr>
        </p:nvSpPr>
        <p:spPr/>
        <p:txBody>
          <a:bodyPr/>
          <a:lstStyle/>
          <a:p>
            <a:pPr>
              <a:defRPr/>
            </a:pPr>
            <a:fld id="{7B7DFE86-5EB6-4FF9-AB51-2040E70F47A3}" type="slidenum">
              <a:rPr lang="en-US"/>
              <a:pPr>
                <a:defRPr/>
              </a:pPr>
              <a:t>16</a:t>
            </a:fld>
            <a:endParaRPr lang="en-US"/>
          </a:p>
        </p:txBody>
      </p:sp>
      <p:sp>
        <p:nvSpPr>
          <p:cNvPr id="44034" name="Rectangle 2"/>
          <p:cNvSpPr>
            <a:spLocks noGrp="1" noChangeArrowheads="1"/>
          </p:cNvSpPr>
          <p:nvPr>
            <p:ph type="title"/>
          </p:nvPr>
        </p:nvSpPr>
        <p:spPr>
          <a:xfrm>
            <a:off x="2438400" y="228600"/>
            <a:ext cx="6400800" cy="5867400"/>
          </a:xfrm>
        </p:spPr>
        <p:txBody>
          <a:bodyPr/>
          <a:lstStyle/>
          <a:p>
            <a:pPr algn="ctr" eaLnBrk="1" hangingPunct="1">
              <a:defRPr/>
            </a:pPr>
            <a:r>
              <a:rPr lang="tr-TR" smtClean="0"/>
              <a:t>İNSAN DÜŞÜNCE DÜNYASINA GÖRE ŞEKİLLENEN BİR VARLIKTIR...</a:t>
            </a:r>
            <a:endParaRPr lang="en-US"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Altbilgi Yer Tutucusu"/>
          <p:cNvSpPr>
            <a:spLocks noGrp="1"/>
          </p:cNvSpPr>
          <p:nvPr>
            <p:ph type="ftr" sz="quarter" idx="11"/>
          </p:nvPr>
        </p:nvSpPr>
        <p:spPr>
          <a:noFill/>
        </p:spPr>
        <p:txBody>
          <a:bodyPr/>
          <a:lstStyle/>
          <a:p>
            <a:r>
              <a:rPr lang="en-US" altLang="tr-TR" smtClean="0"/>
              <a:t> </a:t>
            </a:r>
          </a:p>
        </p:txBody>
      </p:sp>
      <p:sp>
        <p:nvSpPr>
          <p:cNvPr id="20483" name="5 Slayt Numarası Yer Tutucusu"/>
          <p:cNvSpPr>
            <a:spLocks noGrp="1"/>
          </p:cNvSpPr>
          <p:nvPr>
            <p:ph type="sldNum" sz="quarter" idx="12"/>
          </p:nvPr>
        </p:nvSpPr>
        <p:spPr>
          <a:noFill/>
        </p:spPr>
        <p:txBody>
          <a:bodyPr/>
          <a:lstStyle/>
          <a:p>
            <a:fld id="{3A29620F-5777-428C-A0E5-3D7290FE65E1}" type="slidenum">
              <a:rPr lang="en-US" altLang="tr-TR" smtClean="0"/>
              <a:pPr/>
              <a:t>17</a:t>
            </a:fld>
            <a:endParaRPr lang="en-US" altLang="tr-TR" smtClean="0"/>
          </a:p>
        </p:txBody>
      </p:sp>
      <p:sp>
        <p:nvSpPr>
          <p:cNvPr id="46082" name="Text Box 2"/>
          <p:cNvSpPr txBox="1">
            <a:spLocks noChangeArrowheads="1"/>
          </p:cNvSpPr>
          <p:nvPr/>
        </p:nvSpPr>
        <p:spPr bwMode="auto">
          <a:xfrm>
            <a:off x="755650" y="908050"/>
            <a:ext cx="6985000" cy="884238"/>
          </a:xfrm>
          <a:prstGeom prst="rect">
            <a:avLst/>
          </a:prstGeom>
          <a:noFill/>
          <a:ln w="9525">
            <a:noFill/>
            <a:miter lim="800000"/>
            <a:headEnd/>
            <a:tailEnd/>
          </a:ln>
        </p:spPr>
        <p:txBody>
          <a:bodyPr>
            <a:spAutoFit/>
          </a:bodyPr>
          <a:lstStyle/>
          <a:p>
            <a:pPr algn="ctr">
              <a:spcBef>
                <a:spcPct val="50000"/>
              </a:spcBef>
            </a:pPr>
            <a:r>
              <a:rPr lang="tr-TR" altLang="tr-TR" sz="2400">
                <a:solidFill>
                  <a:srgbClr val="0033CC"/>
                </a:solidFill>
                <a:latin typeface="Comic Sans MS" pitchFamily="66" charset="0"/>
              </a:rPr>
              <a:t>İNANDIĞINIZ ZAMAN </a:t>
            </a:r>
            <a:r>
              <a:rPr lang="tr-TR" altLang="tr-TR" sz="2800">
                <a:solidFill>
                  <a:srgbClr val="FF0000"/>
                </a:solidFill>
                <a:latin typeface="Comic Sans MS" pitchFamily="66" charset="0"/>
              </a:rPr>
              <a:t>AKLINIZ</a:t>
            </a:r>
            <a:r>
              <a:rPr lang="tr-TR" altLang="tr-TR" sz="2800">
                <a:solidFill>
                  <a:srgbClr val="0033CC"/>
                </a:solidFill>
                <a:latin typeface="Comic Sans MS" pitchFamily="66" charset="0"/>
              </a:rPr>
              <a:t> </a:t>
            </a:r>
            <a:r>
              <a:rPr lang="tr-TR" altLang="tr-TR" sz="2400">
                <a:solidFill>
                  <a:srgbClr val="0033CC"/>
                </a:solidFill>
                <a:latin typeface="Comic Sans MS" pitchFamily="66" charset="0"/>
              </a:rPr>
              <a:t>O ŞEYİ YAPMANIN YOLUNU BULUR.</a:t>
            </a:r>
          </a:p>
        </p:txBody>
      </p:sp>
      <p:sp>
        <p:nvSpPr>
          <p:cNvPr id="46083" name="AutoShape 3"/>
          <p:cNvSpPr>
            <a:spLocks noChangeArrowheads="1"/>
          </p:cNvSpPr>
          <p:nvPr/>
        </p:nvSpPr>
        <p:spPr bwMode="auto">
          <a:xfrm>
            <a:off x="2627313" y="2781300"/>
            <a:ext cx="6048375" cy="3671888"/>
          </a:xfrm>
          <a:prstGeom prst="star8">
            <a:avLst>
              <a:gd name="adj" fmla="val 38250"/>
            </a:avLst>
          </a:prstGeom>
          <a:solidFill>
            <a:schemeClr val="accent1"/>
          </a:solidFill>
          <a:ln w="9525">
            <a:solidFill>
              <a:schemeClr val="tx1"/>
            </a:solidFill>
            <a:miter lim="800000"/>
            <a:headEnd/>
            <a:tailEnd/>
          </a:ln>
        </p:spPr>
        <p:txBody>
          <a:bodyPr wrap="none" anchor="ctr"/>
          <a:lstStyle/>
          <a:p>
            <a:pPr algn="ctr"/>
            <a:r>
              <a:rPr lang="tr-TR" altLang="tr-TR" sz="2000" b="1">
                <a:latin typeface="Comic Sans MS" pitchFamily="66" charset="0"/>
              </a:rPr>
              <a:t>BİR ŞEYİN YAPILABİLECEĞİNE </a:t>
            </a:r>
          </a:p>
          <a:p>
            <a:pPr algn="ctr"/>
            <a:r>
              <a:rPr lang="tr-TR" altLang="tr-TR" sz="2000" b="1">
                <a:latin typeface="Comic Sans MS" pitchFamily="66" charset="0"/>
              </a:rPr>
              <a:t>GERÇEKTEN İNANDIĞINIZDA </a:t>
            </a:r>
          </a:p>
          <a:p>
            <a:pPr algn="ctr"/>
            <a:r>
              <a:rPr lang="tr-TR" altLang="tr-TR" sz="2000" b="1">
                <a:solidFill>
                  <a:srgbClr val="FF0000"/>
                </a:solidFill>
                <a:latin typeface="Comic Sans MS" pitchFamily="66" charset="0"/>
              </a:rPr>
              <a:t>AKLINIZ </a:t>
            </a:r>
          </a:p>
          <a:p>
            <a:pPr algn="ctr"/>
            <a:r>
              <a:rPr lang="tr-TR" altLang="tr-TR" sz="2000" b="1">
                <a:latin typeface="Comic Sans MS" pitchFamily="66" charset="0"/>
              </a:rPr>
              <a:t>ONU YAPMAK ÜZERE</a:t>
            </a:r>
          </a:p>
          <a:p>
            <a:pPr algn="ctr"/>
            <a:r>
              <a:rPr lang="tr-TR" altLang="tr-TR" sz="2000" b="1">
                <a:latin typeface="Comic Sans MS" pitchFamily="66" charset="0"/>
              </a:rPr>
              <a:t>ÇÖZÜMLER BULMANIZA </a:t>
            </a:r>
          </a:p>
          <a:p>
            <a:pPr algn="ctr"/>
            <a:r>
              <a:rPr lang="tr-TR" altLang="tr-TR" sz="2000" b="1">
                <a:latin typeface="Comic Sans MS" pitchFamily="66" charset="0"/>
              </a:rPr>
              <a:t>YARDIM ETMEK İÇİN</a:t>
            </a:r>
          </a:p>
          <a:p>
            <a:pPr algn="ctr"/>
            <a:r>
              <a:rPr lang="tr-TR" altLang="tr-TR" sz="2000" b="1">
                <a:latin typeface="Comic Sans MS" pitchFamily="66" charset="0"/>
              </a:rPr>
              <a:t>ÇALIŞMAYA BAŞLAR. </a:t>
            </a:r>
          </a:p>
        </p:txBody>
      </p:sp>
      <p:sp>
        <p:nvSpPr>
          <p:cNvPr id="46084" name="AutoShape 4"/>
          <p:cNvSpPr>
            <a:spLocks noChangeArrowheads="1"/>
          </p:cNvSpPr>
          <p:nvPr/>
        </p:nvSpPr>
        <p:spPr bwMode="auto">
          <a:xfrm>
            <a:off x="323850" y="2060575"/>
            <a:ext cx="2952750" cy="2665413"/>
          </a:xfrm>
          <a:prstGeom prst="wedgeEllipseCallout">
            <a:avLst>
              <a:gd name="adj1" fmla="val -19625"/>
              <a:gd name="adj2" fmla="val 81685"/>
            </a:avLst>
          </a:prstGeom>
          <a:solidFill>
            <a:schemeClr val="accent1"/>
          </a:solidFill>
          <a:ln w="9525">
            <a:solidFill>
              <a:schemeClr val="tx1"/>
            </a:solidFill>
            <a:miter lim="800000"/>
            <a:headEnd/>
            <a:tailEnd/>
          </a:ln>
          <a:effectLst/>
        </p:spPr>
        <p:txBody>
          <a:bodyPr wrap="none" anchor="ctr"/>
          <a:lstStyle/>
          <a:p>
            <a:pPr algn="ctr">
              <a:defRPr/>
            </a:pPr>
            <a:r>
              <a:rPr lang="tr-TR" b="1">
                <a:effectLst>
                  <a:outerShdw blurRad="38100" dist="38100" dir="2700000" algn="tl">
                    <a:srgbClr val="FFFFFF"/>
                  </a:outerShdw>
                </a:effectLst>
                <a:latin typeface="Comic Sans MS" pitchFamily="66" charset="0"/>
              </a:rPr>
              <a:t>BİR ŞEYİN </a:t>
            </a:r>
          </a:p>
          <a:p>
            <a:pPr algn="ctr">
              <a:defRPr/>
            </a:pPr>
            <a:r>
              <a:rPr lang="tr-TR" b="1">
                <a:effectLst>
                  <a:outerShdw blurRad="38100" dist="38100" dir="2700000" algn="tl">
                    <a:srgbClr val="FFFFFF"/>
                  </a:outerShdw>
                </a:effectLst>
                <a:latin typeface="Comic Sans MS" pitchFamily="66" charset="0"/>
              </a:rPr>
              <a:t>YAPILABİLECEĞİNE </a:t>
            </a:r>
          </a:p>
          <a:p>
            <a:pPr algn="ctr">
              <a:defRPr/>
            </a:pPr>
            <a:r>
              <a:rPr lang="tr-TR" b="1">
                <a:effectLst>
                  <a:outerShdw blurRad="38100" dist="38100" dir="2700000" algn="tl">
                    <a:srgbClr val="FFFFFF"/>
                  </a:outerShdw>
                </a:effectLst>
                <a:latin typeface="Comic Sans MS" pitchFamily="66" charset="0"/>
              </a:rPr>
              <a:t>İNANMIYORSANIZ </a:t>
            </a:r>
          </a:p>
          <a:p>
            <a:pPr algn="ctr">
              <a:defRPr/>
            </a:pPr>
            <a:r>
              <a:rPr lang="tr-TR" b="1">
                <a:effectLst>
                  <a:outerShdw blurRad="38100" dist="38100" dir="2700000" algn="tl">
                    <a:srgbClr val="FFFFFF"/>
                  </a:outerShdw>
                </a:effectLst>
                <a:latin typeface="Comic Sans MS" pitchFamily="66" charset="0"/>
              </a:rPr>
              <a:t>BEYNİNİZ </a:t>
            </a:r>
          </a:p>
          <a:p>
            <a:pPr algn="ctr">
              <a:defRPr/>
            </a:pPr>
            <a:r>
              <a:rPr lang="tr-TR" b="1">
                <a:effectLst>
                  <a:outerShdw blurRad="38100" dist="38100" dir="2700000" algn="tl">
                    <a:srgbClr val="FFFFFF"/>
                  </a:outerShdw>
                </a:effectLst>
                <a:latin typeface="Comic Sans MS" pitchFamily="66" charset="0"/>
              </a:rPr>
              <a:t>BUNU İSPAT ETMEK</a:t>
            </a:r>
          </a:p>
          <a:p>
            <a:pPr algn="ctr">
              <a:defRPr/>
            </a:pPr>
            <a:r>
              <a:rPr lang="tr-TR" b="1">
                <a:effectLst>
                  <a:outerShdw blurRad="38100" dist="38100" dir="2700000" algn="tl">
                    <a:srgbClr val="FFFFFF"/>
                  </a:outerShdw>
                </a:effectLst>
                <a:latin typeface="Comic Sans MS" pitchFamily="66" charset="0"/>
              </a:rPr>
              <a:t>İÇİN ÇALIŞIR. </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2"/>
                                        </p:tgtEl>
                                        <p:attrNameLst>
                                          <p:attrName>style.visibility</p:attrName>
                                        </p:attrNameLst>
                                      </p:cBhvr>
                                      <p:to>
                                        <p:strVal val="visible"/>
                                      </p:to>
                                    </p:set>
                                    <p:anim calcmode="discrete" valueType="clr">
                                      <p:cBhvr override="childStyle">
                                        <p:cTn id="7" dur="80"/>
                                        <p:tgtEl>
                                          <p:spTgt spid="46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gtEl>
                                        <p:attrNameLst>
                                          <p:attrName>fillcolor</p:attrName>
                                        </p:attrNameLst>
                                      </p:cBhvr>
                                      <p:tavLst>
                                        <p:tav tm="0">
                                          <p:val>
                                            <p:clrVal>
                                              <a:schemeClr val="accent2"/>
                                            </p:clrVal>
                                          </p:val>
                                        </p:tav>
                                        <p:tav tm="50000">
                                          <p:val>
                                            <p:clrVal>
                                              <a:schemeClr val="hlink"/>
                                            </p:clrVal>
                                          </p:val>
                                        </p:tav>
                                      </p:tavLst>
                                    </p:anim>
                                    <p:set>
                                      <p:cBhvr>
                                        <p:cTn id="9" dur="80"/>
                                        <p:tgtEl>
                                          <p:spTgt spid="460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46084"/>
                                        </p:tgtEl>
                                        <p:attrNameLst>
                                          <p:attrName>style.visibility</p:attrName>
                                        </p:attrNameLst>
                                      </p:cBhvr>
                                      <p:to>
                                        <p:strVal val="visible"/>
                                      </p:to>
                                    </p:set>
                                    <p:anim calcmode="lin" valueType="num">
                                      <p:cBhvr>
                                        <p:cTn id="14" dur="1000" fill="hold"/>
                                        <p:tgtEl>
                                          <p:spTgt spid="46084"/>
                                        </p:tgtEl>
                                        <p:attrNameLst>
                                          <p:attrName>ppt_w</p:attrName>
                                        </p:attrNameLst>
                                      </p:cBhvr>
                                      <p:tavLst>
                                        <p:tav tm="0">
                                          <p:val>
                                            <p:fltVal val="0"/>
                                          </p:val>
                                        </p:tav>
                                        <p:tav tm="100000">
                                          <p:val>
                                            <p:strVal val="#ppt_w"/>
                                          </p:val>
                                        </p:tav>
                                      </p:tavLst>
                                    </p:anim>
                                    <p:anim calcmode="lin" valueType="num">
                                      <p:cBhvr>
                                        <p:cTn id="15" dur="1000" fill="hold"/>
                                        <p:tgtEl>
                                          <p:spTgt spid="46084"/>
                                        </p:tgtEl>
                                        <p:attrNameLst>
                                          <p:attrName>ppt_h</p:attrName>
                                        </p:attrNameLst>
                                      </p:cBhvr>
                                      <p:tavLst>
                                        <p:tav tm="0">
                                          <p:val>
                                            <p:fltVal val="0"/>
                                          </p:val>
                                        </p:tav>
                                        <p:tav tm="100000">
                                          <p:val>
                                            <p:strVal val="#ppt_h"/>
                                          </p:val>
                                        </p:tav>
                                      </p:tavLst>
                                    </p:anim>
                                    <p:anim calcmode="lin" valueType="num">
                                      <p:cBhvr>
                                        <p:cTn id="16" dur="1000" fill="hold"/>
                                        <p:tgtEl>
                                          <p:spTgt spid="46084"/>
                                        </p:tgtEl>
                                        <p:attrNameLst>
                                          <p:attrName>style.rotation</p:attrName>
                                        </p:attrNameLst>
                                      </p:cBhvr>
                                      <p:tavLst>
                                        <p:tav tm="0">
                                          <p:val>
                                            <p:fltVal val="90"/>
                                          </p:val>
                                        </p:tav>
                                        <p:tav tm="100000">
                                          <p:val>
                                            <p:fltVal val="0"/>
                                          </p:val>
                                        </p:tav>
                                      </p:tavLst>
                                    </p:anim>
                                    <p:animEffect transition="in" filter="fade">
                                      <p:cBhvr>
                                        <p:cTn id="17" dur="1000"/>
                                        <p:tgtEl>
                                          <p:spTgt spid="460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46083"/>
                                        </p:tgtEl>
                                        <p:attrNameLst>
                                          <p:attrName>style.visibility</p:attrName>
                                        </p:attrNameLst>
                                      </p:cBhvr>
                                      <p:to>
                                        <p:strVal val="visible"/>
                                      </p:to>
                                    </p:set>
                                    <p:anim calcmode="lin" valueType="num">
                                      <p:cBhvr>
                                        <p:cTn id="22" dur="1000" fill="hold"/>
                                        <p:tgtEl>
                                          <p:spTgt spid="46083"/>
                                        </p:tgtEl>
                                        <p:attrNameLst>
                                          <p:attrName>ppt_w</p:attrName>
                                        </p:attrNameLst>
                                      </p:cBhvr>
                                      <p:tavLst>
                                        <p:tav tm="0">
                                          <p:val>
                                            <p:fltVal val="0"/>
                                          </p:val>
                                        </p:tav>
                                        <p:tav tm="100000">
                                          <p:val>
                                            <p:strVal val="#ppt_w"/>
                                          </p:val>
                                        </p:tav>
                                      </p:tavLst>
                                    </p:anim>
                                    <p:anim calcmode="lin" valueType="num">
                                      <p:cBhvr>
                                        <p:cTn id="23" dur="1000" fill="hold"/>
                                        <p:tgtEl>
                                          <p:spTgt spid="46083"/>
                                        </p:tgtEl>
                                        <p:attrNameLst>
                                          <p:attrName>ppt_h</p:attrName>
                                        </p:attrNameLst>
                                      </p:cBhvr>
                                      <p:tavLst>
                                        <p:tav tm="0">
                                          <p:val>
                                            <p:fltVal val="0"/>
                                          </p:val>
                                        </p:tav>
                                        <p:tav tm="100000">
                                          <p:val>
                                            <p:strVal val="#ppt_h"/>
                                          </p:val>
                                        </p:tav>
                                      </p:tavLst>
                                    </p:anim>
                                    <p:anim calcmode="lin" valueType="num">
                                      <p:cBhvr>
                                        <p:cTn id="24" dur="1000" fill="hold"/>
                                        <p:tgtEl>
                                          <p:spTgt spid="46083"/>
                                        </p:tgtEl>
                                        <p:attrNameLst>
                                          <p:attrName>style.rotation</p:attrName>
                                        </p:attrNameLst>
                                      </p:cBhvr>
                                      <p:tavLst>
                                        <p:tav tm="0">
                                          <p:val>
                                            <p:fltVal val="90"/>
                                          </p:val>
                                        </p:tav>
                                        <p:tav tm="100000">
                                          <p:val>
                                            <p:fltVal val="0"/>
                                          </p:val>
                                        </p:tav>
                                      </p:tavLst>
                                    </p:anim>
                                    <p:animEffect transition="in" filter="fade">
                                      <p:cBhvr>
                                        <p:cTn id="25" dur="1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animBg="1"/>
      <p:bldP spid="460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Altbilgi Yer Tutucusu"/>
          <p:cNvSpPr>
            <a:spLocks noGrp="1"/>
          </p:cNvSpPr>
          <p:nvPr>
            <p:ph type="ftr" sz="quarter" idx="11"/>
          </p:nvPr>
        </p:nvSpPr>
        <p:spPr>
          <a:noFill/>
        </p:spPr>
        <p:txBody>
          <a:bodyPr/>
          <a:lstStyle/>
          <a:p>
            <a:r>
              <a:rPr lang="en-US" altLang="tr-TR" smtClean="0"/>
              <a:t> </a:t>
            </a:r>
          </a:p>
        </p:txBody>
      </p:sp>
      <p:sp>
        <p:nvSpPr>
          <p:cNvPr id="21507" name="5 Slayt Numarası Yer Tutucusu"/>
          <p:cNvSpPr>
            <a:spLocks noGrp="1"/>
          </p:cNvSpPr>
          <p:nvPr>
            <p:ph type="sldNum" sz="quarter" idx="12"/>
          </p:nvPr>
        </p:nvSpPr>
        <p:spPr>
          <a:noFill/>
        </p:spPr>
        <p:txBody>
          <a:bodyPr/>
          <a:lstStyle/>
          <a:p>
            <a:fld id="{E6C3253D-16E7-49D9-B941-66F4ECAC5383}" type="slidenum">
              <a:rPr lang="en-US" altLang="tr-TR" smtClean="0"/>
              <a:pPr/>
              <a:t>18</a:t>
            </a:fld>
            <a:endParaRPr lang="en-US" altLang="tr-TR" smtClean="0"/>
          </a:p>
        </p:txBody>
      </p:sp>
      <p:sp>
        <p:nvSpPr>
          <p:cNvPr id="21508" name="Rectangle 2"/>
          <p:cNvSpPr>
            <a:spLocks noGrp="1" noChangeArrowheads="1"/>
          </p:cNvSpPr>
          <p:nvPr>
            <p:ph type="title"/>
          </p:nvPr>
        </p:nvSpPr>
        <p:spPr>
          <a:solidFill>
            <a:schemeClr val="accent1"/>
          </a:solidFill>
        </p:spPr>
        <p:txBody>
          <a:bodyPr/>
          <a:lstStyle/>
          <a:p>
            <a:pPr eaLnBrk="1" hangingPunct="1"/>
            <a:r>
              <a:rPr lang="tr-TR" altLang="tr-TR" b="1" smtClean="0"/>
              <a:t>NE OLMAK İSTİYORSUNUZ</a:t>
            </a:r>
            <a:r>
              <a:rPr lang="tr-TR" altLang="tr-TR" smtClean="0"/>
              <a:t> </a:t>
            </a:r>
            <a:endParaRPr lang="en-US" altLang="tr-TR" smtClean="0"/>
          </a:p>
        </p:txBody>
      </p:sp>
      <p:sp>
        <p:nvSpPr>
          <p:cNvPr id="21509" name="Rectangle 3"/>
          <p:cNvSpPr>
            <a:spLocks noGrp="1" noChangeArrowheads="1"/>
          </p:cNvSpPr>
          <p:nvPr>
            <p:ph type="body" idx="1"/>
          </p:nvPr>
        </p:nvSpPr>
        <p:spPr>
          <a:xfrm>
            <a:off x="457200" y="6858000"/>
            <a:ext cx="8229600" cy="4525963"/>
          </a:xfrm>
        </p:spPr>
        <p:txBody>
          <a:bodyPr/>
          <a:lstStyle/>
          <a:p>
            <a:pPr eaLnBrk="1" hangingPunct="1"/>
            <a:endParaRPr lang="tr-TR" altLang="tr-TR" smtClean="0"/>
          </a:p>
        </p:txBody>
      </p:sp>
      <p:sp>
        <p:nvSpPr>
          <p:cNvPr id="21510" name="Text Box 4"/>
          <p:cNvSpPr txBox="1">
            <a:spLocks noChangeArrowheads="1"/>
          </p:cNvSpPr>
          <p:nvPr/>
        </p:nvSpPr>
        <p:spPr bwMode="auto">
          <a:xfrm>
            <a:off x="533400" y="1600200"/>
            <a:ext cx="8153400" cy="4656138"/>
          </a:xfrm>
          <a:prstGeom prst="rect">
            <a:avLst/>
          </a:prstGeom>
          <a:noFill/>
          <a:ln w="9525">
            <a:noFill/>
            <a:miter lim="800000"/>
            <a:headEnd/>
            <a:tailEnd/>
          </a:ln>
        </p:spPr>
        <p:txBody>
          <a:bodyPr>
            <a:spAutoFit/>
          </a:bodyPr>
          <a:lstStyle/>
          <a:p>
            <a:pPr>
              <a:spcBef>
                <a:spcPct val="50000"/>
              </a:spcBef>
            </a:pPr>
            <a:r>
              <a:rPr lang="tr-TR" altLang="tr-TR" sz="1200">
                <a:solidFill>
                  <a:srgbClr val="FFFF00"/>
                </a:solidFill>
              </a:rPr>
              <a:t>Düş gücü, bir insanın en yükseklere uçurabildiği bir uçurtmadır.</a:t>
            </a:r>
            <a:br>
              <a:rPr lang="tr-TR" altLang="tr-TR" sz="1200">
                <a:solidFill>
                  <a:srgbClr val="FFFF00"/>
                </a:solidFill>
              </a:rPr>
            </a:br>
            <a:r>
              <a:rPr lang="tr-TR" altLang="tr-TR" sz="1200">
                <a:solidFill>
                  <a:srgbClr val="FFFF00"/>
                </a:solidFill>
              </a:rPr>
              <a:t>Birkaç hafta önce başıma çok değişik bir şey geldi.Yatak odamda bebeklerden birinin altını değiştirirken, beş yaşındaki kızım Alyssa yanıma geldi ve kendisini yatağa attı.</a:t>
            </a:r>
            <a:br>
              <a:rPr lang="tr-TR" altLang="tr-TR" sz="1200">
                <a:solidFill>
                  <a:srgbClr val="FFFF00"/>
                </a:solidFill>
              </a:rPr>
            </a:br>
            <a:r>
              <a:rPr lang="tr-TR" altLang="tr-TR" sz="1200">
                <a:solidFill>
                  <a:srgbClr val="FFFF00"/>
                </a:solidFill>
              </a:rPr>
              <a:t>"Anneciğim, büyüdüğün zaman ne olmak istiyorsun?"dedi.</a:t>
            </a:r>
            <a:br>
              <a:rPr lang="tr-TR" altLang="tr-TR" sz="1200">
                <a:solidFill>
                  <a:srgbClr val="FFFF00"/>
                </a:solidFill>
              </a:rPr>
            </a:br>
            <a:r>
              <a:rPr lang="tr-TR" altLang="tr-TR" sz="1200">
                <a:solidFill>
                  <a:srgbClr val="FFFF00"/>
                </a:solidFill>
              </a:rPr>
              <a:t>Önce bir tür oyun oynadığını düşündüm ve oyunu sürdürmek için, "Hımmm. sanırım büyüdüğüm zaman anne olmak istiyorum." dedim.</a:t>
            </a:r>
            <a:br>
              <a:rPr lang="tr-TR" altLang="tr-TR" sz="1200">
                <a:solidFill>
                  <a:srgbClr val="FFFF00"/>
                </a:solidFill>
              </a:rPr>
            </a:br>
            <a:r>
              <a:rPr lang="tr-TR" altLang="tr-TR" sz="1200">
                <a:solidFill>
                  <a:srgbClr val="FFFF00"/>
                </a:solidFill>
              </a:rPr>
              <a:t>"O sayılmaz,çünkü zaten annesin. Ne olmak istiyorsun?"</a:t>
            </a:r>
            <a:br>
              <a:rPr lang="tr-TR" altLang="tr-TR" sz="1200">
                <a:solidFill>
                  <a:srgbClr val="FFFF00"/>
                </a:solidFill>
              </a:rPr>
            </a:br>
            <a:r>
              <a:rPr lang="tr-TR" altLang="tr-TR" sz="1200">
                <a:solidFill>
                  <a:srgbClr val="FFFF00"/>
                </a:solidFill>
              </a:rPr>
              <a:t>Peki, belki büyüdüğüm zaman hoca olurum." dedim bu kez.</a:t>
            </a:r>
            <a:br>
              <a:rPr lang="tr-TR" altLang="tr-TR" sz="1200">
                <a:solidFill>
                  <a:srgbClr val="FFFF00"/>
                </a:solidFill>
              </a:rPr>
            </a:br>
            <a:r>
              <a:rPr lang="tr-TR" altLang="tr-TR" sz="1200">
                <a:solidFill>
                  <a:srgbClr val="FFFF00"/>
                </a:solidFill>
              </a:rPr>
              <a:t>"Anneciğim, o da olmaz, zaten öyle sayılırsın!"</a:t>
            </a:r>
            <a:br>
              <a:rPr lang="tr-TR" altLang="tr-TR" sz="1200">
                <a:solidFill>
                  <a:srgbClr val="FFFF00"/>
                </a:solidFill>
              </a:rPr>
            </a:br>
            <a:r>
              <a:rPr lang="tr-TR" altLang="tr-TR" sz="1200">
                <a:solidFill>
                  <a:srgbClr val="FFFF00"/>
                </a:solidFill>
              </a:rPr>
              <a:t>Bağışla ama hayatım," dedim" ne söylemem gerektiğini anlamadım."</a:t>
            </a:r>
            <a:br>
              <a:rPr lang="tr-TR" altLang="tr-TR" sz="1200">
                <a:solidFill>
                  <a:srgbClr val="FFFF00"/>
                </a:solidFill>
              </a:rPr>
            </a:br>
            <a:r>
              <a:rPr lang="tr-TR" altLang="tr-TR" sz="1200">
                <a:solidFill>
                  <a:srgbClr val="FFFF00"/>
                </a:solidFill>
              </a:rPr>
              <a:t>Anneciğim, sadece büyüdüğün zaman ne olmak istediğini soruyorum sana. Ne olmak istiyorsan o olabilirsin!"</a:t>
            </a:r>
            <a:br>
              <a:rPr lang="tr-TR" altLang="tr-TR" sz="1200">
                <a:solidFill>
                  <a:srgbClr val="FFFF00"/>
                </a:solidFill>
              </a:rPr>
            </a:br>
            <a:r>
              <a:rPr lang="tr-TR" altLang="tr-TR" sz="1200">
                <a:solidFill>
                  <a:srgbClr val="FFFF00"/>
                </a:solidFill>
              </a:rPr>
              <a:t>O anda o kadar şaşırmıştım ki, hemen bir yanıt bulamadım.Alyssa da bunaldı ve odadan çıktı.</a:t>
            </a:r>
            <a:br>
              <a:rPr lang="tr-TR" altLang="tr-TR" sz="1200">
                <a:solidFill>
                  <a:srgbClr val="FFFF00"/>
                </a:solidFill>
              </a:rPr>
            </a:br>
            <a:r>
              <a:rPr lang="tr-TR" altLang="tr-TR" sz="1200">
                <a:solidFill>
                  <a:srgbClr val="FFFF00"/>
                </a:solidFill>
              </a:rPr>
              <a:t>O birkaç dakikada yaşadığım deneyim beni çok derinden etkiledi.Çok etkilenmiştim, çünkü kızımın gözünde ben hâlâ istediğim bir şey olabilirdim! Yaşım, kariyerim, beş çocuğum, kocam, üniversite diplomam, master derecem; hiçbirinin önemi yoktu. Onun gözünde ben hâlâ düşler kurabilir ve yıldızlara uzanabilirdim. Onun gözünde benim hâlâ bir geleceğim vardı. Onun gözünde ben hâlâ astronot, piyanist, hatta opera sanatçısı bile olabilirdim. Onun gözünde ben hâlâ büyüyecek ve bir şeyler olacaktım.</a:t>
            </a:r>
            <a:br>
              <a:rPr lang="tr-TR" altLang="tr-TR" sz="1200">
                <a:solidFill>
                  <a:srgbClr val="FFFF00"/>
                </a:solidFill>
              </a:rPr>
            </a:br>
            <a:r>
              <a:rPr lang="tr-TR" altLang="tr-TR" sz="1200">
                <a:solidFill>
                  <a:srgbClr val="FFFF00"/>
                </a:solidFill>
              </a:rPr>
              <a:t>Çok dürüst ve masum olduğunu anladığım zaman, yaşadığım o olayın gerçekten çok güzel olduğunu far kettim; aynı soruyu büyükannelerine ve büyükbabalarına da sorabilirdi. O kadar içtendi.</a:t>
            </a:r>
            <a:br>
              <a:rPr lang="tr-TR" altLang="tr-TR" sz="1200">
                <a:solidFill>
                  <a:srgbClr val="FFFF00"/>
                </a:solidFill>
              </a:rPr>
            </a:br>
            <a:r>
              <a:rPr lang="tr-TR" altLang="tr-TR" sz="1200">
                <a:solidFill>
                  <a:srgbClr val="FFFF00"/>
                </a:solidFill>
              </a:rPr>
              <a:t>Bir yerlerde okumuştum: "Yıllar sonra olacağım yaşlı kadın, şimdiki benden çok farklı olacak. İçimde bir başka benin varlığını hissetmeye başladım."</a:t>
            </a:r>
            <a:br>
              <a:rPr lang="tr-TR" altLang="tr-TR" sz="1200">
                <a:solidFill>
                  <a:srgbClr val="FFFF00"/>
                </a:solidFill>
              </a:rPr>
            </a:br>
            <a:r>
              <a:rPr lang="tr-TR" altLang="tr-TR" sz="1200">
                <a:solidFill>
                  <a:srgbClr val="FFFF00"/>
                </a:solidFill>
              </a:rPr>
              <a:t>Evet... siz büyüdüğünüz zaman ne olacaksınız?</a:t>
            </a:r>
            <a:br>
              <a:rPr lang="tr-TR" altLang="tr-TR" sz="1200">
                <a:solidFill>
                  <a:srgbClr val="FFFF00"/>
                </a:solidFill>
              </a:rPr>
            </a:br>
            <a:r>
              <a:rPr lang="tr-TR" altLang="tr-TR" sz="1200">
                <a:solidFill>
                  <a:srgbClr val="FFFF00"/>
                </a:solidFill>
              </a:rPr>
              <a:t>Rahibe Teri Johnson</a:t>
            </a:r>
            <a:br>
              <a:rPr lang="tr-TR" altLang="tr-TR" sz="1200">
                <a:solidFill>
                  <a:srgbClr val="FFFF00"/>
                </a:solidFill>
              </a:rPr>
            </a:br>
            <a:r>
              <a:rPr lang="tr-TR" altLang="tr-TR" sz="1200">
                <a:solidFill>
                  <a:srgbClr val="FFFF00"/>
                </a:solidFill>
              </a:rPr>
              <a:t>Lauren Bacall</a:t>
            </a:r>
            <a:br>
              <a:rPr lang="tr-TR" altLang="tr-TR" sz="1200">
                <a:solidFill>
                  <a:srgbClr val="FFFF00"/>
                </a:solidFill>
              </a:rPr>
            </a:br>
            <a:r>
              <a:rPr lang="tr-TR" altLang="tr-TR" sz="1200">
                <a:solidFill>
                  <a:srgbClr val="FFFF00"/>
                </a:solidFill>
              </a:rPr>
              <a:t>(TAVUK SUYUNA ÇORBA ADLI KİTAPTAN) </a:t>
            </a:r>
            <a:endParaRPr lang="en-US" altLang="tr-TR" sz="120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4 Altbilgi Yer Tutucusu"/>
          <p:cNvSpPr>
            <a:spLocks noGrp="1"/>
          </p:cNvSpPr>
          <p:nvPr>
            <p:ph type="ftr" sz="quarter" idx="11"/>
          </p:nvPr>
        </p:nvSpPr>
        <p:spPr/>
        <p:txBody>
          <a:bodyPr/>
          <a:lstStyle/>
          <a:p>
            <a:pPr>
              <a:defRPr/>
            </a:pPr>
            <a:r>
              <a:rPr lang="en-US"/>
              <a:t> </a:t>
            </a:r>
          </a:p>
        </p:txBody>
      </p:sp>
      <p:sp>
        <p:nvSpPr>
          <p:cNvPr id="9" name="5 Slayt Numarası Yer Tutucusu"/>
          <p:cNvSpPr>
            <a:spLocks noGrp="1"/>
          </p:cNvSpPr>
          <p:nvPr>
            <p:ph type="sldNum" sz="quarter" idx="12"/>
          </p:nvPr>
        </p:nvSpPr>
        <p:spPr/>
        <p:txBody>
          <a:bodyPr/>
          <a:lstStyle/>
          <a:p>
            <a:pPr>
              <a:defRPr/>
            </a:pPr>
            <a:fld id="{C1BBF844-B158-42B8-9CA4-8B6FC3993226}" type="slidenum">
              <a:rPr lang="en-US"/>
              <a:pPr>
                <a:defRPr/>
              </a:pPr>
              <a:t>19</a:t>
            </a:fld>
            <a:endParaRPr lang="en-US"/>
          </a:p>
        </p:txBody>
      </p:sp>
      <p:pic>
        <p:nvPicPr>
          <p:cNvPr id="22532" name="Picture 2" descr="g19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3" name="AutoShape 4"/>
          <p:cNvSpPr>
            <a:spLocks noChangeArrowheads="1"/>
          </p:cNvSpPr>
          <p:nvPr/>
        </p:nvSpPr>
        <p:spPr bwMode="auto">
          <a:xfrm>
            <a:off x="5410200" y="0"/>
            <a:ext cx="3048000" cy="1524000"/>
          </a:xfrm>
          <a:prstGeom prst="cloudCallout">
            <a:avLst>
              <a:gd name="adj1" fmla="val 33125"/>
              <a:gd name="adj2" fmla="val 52500"/>
            </a:avLst>
          </a:prstGeom>
          <a:solidFill>
            <a:srgbClr val="FFFF99"/>
          </a:solidFill>
          <a:ln w="9525">
            <a:solidFill>
              <a:schemeClr val="tx1"/>
            </a:solidFill>
            <a:round/>
            <a:headEnd/>
            <a:tailEnd/>
          </a:ln>
        </p:spPr>
        <p:txBody>
          <a:bodyPr wrap="none" anchor="ctr"/>
          <a:lstStyle/>
          <a:p>
            <a:pPr algn="ctr"/>
            <a:r>
              <a:rPr lang="tr-TR" altLang="tr-TR" sz="3200" b="1">
                <a:solidFill>
                  <a:srgbClr val="FF0000"/>
                </a:solidFill>
                <a:latin typeface="Comic Sans MS" pitchFamily="66" charset="0"/>
              </a:rPr>
              <a:t>Plan Nedir?</a:t>
            </a:r>
          </a:p>
        </p:txBody>
      </p:sp>
      <p:sp>
        <p:nvSpPr>
          <p:cNvPr id="81925" name="AutoShape 5"/>
          <p:cNvSpPr>
            <a:spLocks noChangeArrowheads="1"/>
          </p:cNvSpPr>
          <p:nvPr/>
        </p:nvSpPr>
        <p:spPr bwMode="auto">
          <a:xfrm>
            <a:off x="0" y="0"/>
            <a:ext cx="4191000" cy="1143000"/>
          </a:xfrm>
          <a:prstGeom prst="wedgeRectCallout">
            <a:avLst>
              <a:gd name="adj1" fmla="val -116"/>
              <a:gd name="adj2" fmla="val 66667"/>
            </a:avLst>
          </a:prstGeom>
          <a:solidFill>
            <a:srgbClr val="FF0000"/>
          </a:solidFill>
          <a:ln w="9525">
            <a:solidFill>
              <a:schemeClr val="tx1"/>
            </a:solidFill>
            <a:miter lim="800000"/>
            <a:headEnd/>
            <a:tailEnd/>
          </a:ln>
          <a:effectLst/>
        </p:spPr>
        <p:txBody>
          <a:bodyPr wrap="none" anchor="ctr"/>
          <a:lstStyle/>
          <a:p>
            <a:pPr algn="ctr">
              <a:defRPr/>
            </a:pPr>
            <a:r>
              <a:rPr lang="tr-TR" sz="3600" b="1">
                <a:solidFill>
                  <a:srgbClr val="FFFF99"/>
                </a:solidFill>
                <a:effectLst>
                  <a:outerShdw blurRad="38100" dist="38100" dir="2700000" algn="tl">
                    <a:srgbClr val="000000"/>
                  </a:outerShdw>
                </a:effectLst>
                <a:latin typeface="Comic Sans MS" pitchFamily="66" charset="0"/>
              </a:rPr>
              <a:t>Planlı Çalışmayı </a:t>
            </a:r>
          </a:p>
          <a:p>
            <a:pPr algn="ctr">
              <a:defRPr/>
            </a:pPr>
            <a:r>
              <a:rPr lang="tr-TR" sz="3600" b="1">
                <a:solidFill>
                  <a:srgbClr val="FFFF99"/>
                </a:solidFill>
                <a:effectLst>
                  <a:outerShdw blurRad="38100" dist="38100" dir="2700000" algn="tl">
                    <a:srgbClr val="000000"/>
                  </a:outerShdw>
                </a:effectLst>
                <a:latin typeface="Comic Sans MS" pitchFamily="66" charset="0"/>
              </a:rPr>
              <a:t>Anlatayım Sana:</a:t>
            </a:r>
            <a:endParaRPr lang="tr-TR" sz="2400">
              <a:solidFill>
                <a:srgbClr val="FFFF99"/>
              </a:solidFill>
              <a:effectLst>
                <a:outerShdw blurRad="38100" dist="38100" dir="2700000" algn="tl">
                  <a:srgbClr val="000000"/>
                </a:outerShdw>
              </a:effectLst>
              <a:latin typeface="Times New Roman" pitchFamily="18" charset="0"/>
            </a:endParaRPr>
          </a:p>
        </p:txBody>
      </p:sp>
      <p:sp>
        <p:nvSpPr>
          <p:cNvPr id="81926" name="Rectangle 6"/>
          <p:cNvSpPr>
            <a:spLocks noGrp="1" noChangeArrowheads="1"/>
          </p:cNvSpPr>
          <p:nvPr>
            <p:ph type="body" idx="1"/>
          </p:nvPr>
        </p:nvSpPr>
        <p:spPr/>
        <p:txBody>
          <a:bodyPr/>
          <a:lstStyle/>
          <a:p>
            <a:pPr eaLnBrk="1" hangingPunct="1">
              <a:defRPr/>
            </a:pPr>
            <a:endParaRPr lang="tr-TR" smtClean="0"/>
          </a:p>
        </p:txBody>
      </p:sp>
      <p:sp>
        <p:nvSpPr>
          <p:cNvPr id="22536" name="Text Box 7"/>
          <p:cNvSpPr txBox="1">
            <a:spLocks noChangeArrowheads="1"/>
          </p:cNvSpPr>
          <p:nvPr/>
        </p:nvSpPr>
        <p:spPr bwMode="auto">
          <a:xfrm>
            <a:off x="228600" y="4840288"/>
            <a:ext cx="8686800" cy="2017712"/>
          </a:xfrm>
          <a:prstGeom prst="rect">
            <a:avLst/>
          </a:prstGeom>
          <a:solidFill>
            <a:schemeClr val="accent1"/>
          </a:solidFill>
          <a:ln w="9525">
            <a:noFill/>
            <a:miter lim="800000"/>
            <a:headEnd/>
            <a:tailEnd/>
          </a:ln>
        </p:spPr>
        <p:txBody>
          <a:bodyPr>
            <a:spAutoFit/>
          </a:bodyPr>
          <a:lstStyle/>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en-US" alt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Altbilgi Yer Tutucusu"/>
          <p:cNvSpPr>
            <a:spLocks noGrp="1"/>
          </p:cNvSpPr>
          <p:nvPr>
            <p:ph type="ftr" sz="quarter" idx="11"/>
          </p:nvPr>
        </p:nvSpPr>
        <p:spPr/>
        <p:txBody>
          <a:bodyPr/>
          <a:lstStyle/>
          <a:p>
            <a:pPr>
              <a:defRPr/>
            </a:pPr>
            <a:r>
              <a:rPr lang="en-US"/>
              <a:t> </a:t>
            </a:r>
          </a:p>
        </p:txBody>
      </p:sp>
      <p:sp>
        <p:nvSpPr>
          <p:cNvPr id="8" name="5 Slayt Numarası Yer Tutucusu"/>
          <p:cNvSpPr>
            <a:spLocks noGrp="1"/>
          </p:cNvSpPr>
          <p:nvPr>
            <p:ph type="sldNum" sz="quarter" idx="12"/>
          </p:nvPr>
        </p:nvSpPr>
        <p:spPr/>
        <p:txBody>
          <a:bodyPr/>
          <a:lstStyle/>
          <a:p>
            <a:pPr>
              <a:defRPr/>
            </a:pPr>
            <a:fld id="{6F66E153-AAC6-4B44-8485-FFEB6B712A75}" type="slidenum">
              <a:rPr lang="en-US"/>
              <a:pPr>
                <a:defRPr/>
              </a:pPr>
              <a:t>2</a:t>
            </a:fld>
            <a:endParaRPr lang="en-US"/>
          </a:p>
        </p:txBody>
      </p:sp>
      <p:sp>
        <p:nvSpPr>
          <p:cNvPr id="5122" name="Rectangle 2"/>
          <p:cNvSpPr>
            <a:spLocks noGrp="1" noChangeArrowheads="1"/>
          </p:cNvSpPr>
          <p:nvPr>
            <p:ph type="title"/>
          </p:nvPr>
        </p:nvSpPr>
        <p:spPr/>
        <p:txBody>
          <a:bodyPr/>
          <a:lstStyle/>
          <a:p>
            <a:pPr eaLnBrk="1" hangingPunct="1">
              <a:defRPr/>
            </a:pPr>
            <a:endParaRPr lang="tr-TR" smtClean="0"/>
          </a:p>
        </p:txBody>
      </p:sp>
      <p:sp>
        <p:nvSpPr>
          <p:cNvPr id="5123" name="Rectangle 3"/>
          <p:cNvSpPr>
            <a:spLocks noGrp="1" noChangeArrowheads="1"/>
          </p:cNvSpPr>
          <p:nvPr>
            <p:ph type="body" idx="1"/>
          </p:nvPr>
        </p:nvSpPr>
        <p:spPr/>
        <p:txBody>
          <a:bodyPr/>
          <a:lstStyle/>
          <a:p>
            <a:pPr eaLnBrk="1" hangingPunct="1">
              <a:defRPr/>
            </a:pPr>
            <a:endParaRPr lang="tr-TR" smtClean="0"/>
          </a:p>
        </p:txBody>
      </p:sp>
      <p:pic>
        <p:nvPicPr>
          <p:cNvPr id="5126" name="Picture 4" descr="0Presentation_0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7" name="Text Box 5"/>
          <p:cNvSpPr txBox="1">
            <a:spLocks noChangeArrowheads="1"/>
          </p:cNvSpPr>
          <p:nvPr/>
        </p:nvSpPr>
        <p:spPr bwMode="auto">
          <a:xfrm>
            <a:off x="1219200" y="5943600"/>
            <a:ext cx="6629400" cy="762000"/>
          </a:xfrm>
          <a:prstGeom prst="rect">
            <a:avLst/>
          </a:prstGeom>
          <a:noFill/>
          <a:ln w="9525">
            <a:noFill/>
            <a:miter lim="800000"/>
            <a:headEnd/>
            <a:tailEnd/>
          </a:ln>
        </p:spPr>
        <p:txBody>
          <a:bodyPr>
            <a:spAutoFit/>
          </a:bodyPr>
          <a:lstStyle/>
          <a:p>
            <a:pPr algn="ctr">
              <a:spcBef>
                <a:spcPct val="50000"/>
              </a:spcBef>
            </a:pPr>
            <a:r>
              <a:rPr lang="tr-TR" altLang="tr-TR" sz="4400">
                <a:solidFill>
                  <a:srgbClr val="FFFF00"/>
                </a:solidFill>
              </a:rPr>
              <a:t>SEMİNER BAŞLIYOR…</a:t>
            </a:r>
            <a:endParaRPr lang="en-US" altLang="tr-TR" sz="4400">
              <a:solidFill>
                <a:srgbClr val="FFFF00"/>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8C9EF826-9BB2-4FC6-836B-0C815BB251BC}" type="slidenum">
              <a:rPr lang="en-US"/>
              <a:pPr>
                <a:defRPr/>
              </a:pPr>
              <a:t>20</a:t>
            </a:fld>
            <a:endParaRPr lang="en-US"/>
          </a:p>
        </p:txBody>
      </p:sp>
      <p:sp>
        <p:nvSpPr>
          <p:cNvPr id="23554"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II- PLANLI ÇALIŞINIZ</a:t>
            </a:r>
          </a:p>
        </p:txBody>
      </p:sp>
      <p:sp>
        <p:nvSpPr>
          <p:cNvPr id="23555" name="Rectangle 3"/>
          <p:cNvSpPr>
            <a:spLocks noGrp="1" noChangeArrowheads="1"/>
          </p:cNvSpPr>
          <p:nvPr>
            <p:ph type="body" idx="1"/>
          </p:nvPr>
        </p:nvSpPr>
        <p:spPr>
          <a:xfrm>
            <a:off x="2438400" y="1412875"/>
            <a:ext cx="6400800" cy="4683125"/>
          </a:xfrm>
        </p:spPr>
        <p:txBody>
          <a:bodyPr/>
          <a:lstStyle/>
          <a:p>
            <a:pPr eaLnBrk="1" hangingPunct="1">
              <a:lnSpc>
                <a:spcPct val="80000"/>
              </a:lnSpc>
              <a:defRPr/>
            </a:pPr>
            <a:r>
              <a:rPr lang="tr-TR" sz="2400" smtClean="0">
                <a:latin typeface="Comic Sans MS" pitchFamily="66" charset="0"/>
              </a:rPr>
              <a:t>Birden çok iş yada ders üzerinde aynı günde çalışmanız gerektiğinde hangisinden işe başlayacağınızı bilemediğiniz yada çalışmaya başlamak için karar veremediğiniz anlar oluyor mu? Bu soruya yanıtınız </a:t>
            </a:r>
            <a:r>
              <a:rPr lang="tr-TR" sz="2400" smtClean="0">
                <a:solidFill>
                  <a:srgbClr val="FF3300"/>
                </a:solidFill>
                <a:latin typeface="Comic Sans MS" pitchFamily="66" charset="0"/>
              </a:rPr>
              <a:t>"evet"</a:t>
            </a:r>
            <a:r>
              <a:rPr lang="tr-TR" sz="2400" smtClean="0">
                <a:latin typeface="Comic Sans MS" pitchFamily="66" charset="0"/>
              </a:rPr>
              <a:t> ise, sizin planlı çalışmayı bilmediğinizi kolayca söyleyebiliriz. </a:t>
            </a:r>
          </a:p>
          <a:p>
            <a:pPr eaLnBrk="1" hangingPunct="1">
              <a:lnSpc>
                <a:spcPct val="80000"/>
              </a:lnSpc>
              <a:defRPr/>
            </a:pPr>
            <a:r>
              <a:rPr lang="tr-TR" sz="2400" smtClean="0">
                <a:latin typeface="Comic Sans MS" pitchFamily="66" charset="0"/>
              </a:rPr>
              <a:t>Kararsızlık ve karışıklık ancak hangi dersi ne zaman yapacağınızı belirli bir sıraya koymakla yani </a:t>
            </a:r>
            <a:r>
              <a:rPr lang="tr-TR" sz="2400" smtClean="0">
                <a:solidFill>
                  <a:srgbClr val="FF3300"/>
                </a:solidFill>
                <a:latin typeface="Comic Sans MS" pitchFamily="66" charset="0"/>
              </a:rPr>
              <a:t>"Karar Vermekle"</a:t>
            </a:r>
            <a:r>
              <a:rPr lang="tr-TR" sz="2400" smtClean="0">
                <a:latin typeface="Comic Sans MS" pitchFamily="66" charset="0"/>
              </a:rPr>
              <a:t> ortadan kalkar. İşte çalışmada plan; </a:t>
            </a:r>
            <a:r>
              <a:rPr lang="tr-TR" sz="2400" smtClean="0">
                <a:solidFill>
                  <a:srgbClr val="0000FF"/>
                </a:solidFill>
                <a:latin typeface="Comic Sans MS" pitchFamily="66" charset="0"/>
              </a:rPr>
              <a:t>"nasıl", "ne zaman" ve "nerede"</a:t>
            </a:r>
            <a:r>
              <a:rPr lang="tr-TR" sz="2400" smtClean="0">
                <a:latin typeface="Comic Sans MS" pitchFamily="66" charset="0"/>
              </a:rPr>
              <a:t> çalışacağınıza karar vermek demektir.</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4 Altbilgi Yer Tutucusu"/>
          <p:cNvSpPr>
            <a:spLocks noGrp="1"/>
          </p:cNvSpPr>
          <p:nvPr>
            <p:ph type="ftr" sz="quarter" idx="11"/>
          </p:nvPr>
        </p:nvSpPr>
        <p:spPr>
          <a:noFill/>
        </p:spPr>
        <p:txBody>
          <a:bodyPr/>
          <a:lstStyle/>
          <a:p>
            <a:r>
              <a:rPr lang="en-US" altLang="tr-TR" smtClean="0"/>
              <a:t> </a:t>
            </a:r>
          </a:p>
        </p:txBody>
      </p:sp>
      <p:sp>
        <p:nvSpPr>
          <p:cNvPr id="24579" name="5 Slayt Numarası Yer Tutucusu"/>
          <p:cNvSpPr>
            <a:spLocks noGrp="1"/>
          </p:cNvSpPr>
          <p:nvPr>
            <p:ph type="sldNum" sz="quarter" idx="12"/>
          </p:nvPr>
        </p:nvSpPr>
        <p:spPr>
          <a:noFill/>
        </p:spPr>
        <p:txBody>
          <a:bodyPr/>
          <a:lstStyle/>
          <a:p>
            <a:fld id="{149EB232-48E4-4424-9149-6A7479B4F5BB}" type="slidenum">
              <a:rPr lang="en-US" altLang="tr-TR" smtClean="0"/>
              <a:pPr/>
              <a:t>21</a:t>
            </a:fld>
            <a:endParaRPr lang="en-US" altLang="tr-TR" smtClean="0"/>
          </a:p>
        </p:txBody>
      </p:sp>
      <p:sp>
        <p:nvSpPr>
          <p:cNvPr id="72706" name="Rectangle 2"/>
          <p:cNvSpPr>
            <a:spLocks noChangeArrowheads="1"/>
          </p:cNvSpPr>
          <p:nvPr/>
        </p:nvSpPr>
        <p:spPr bwMode="auto">
          <a:xfrm>
            <a:off x="381000" y="5791200"/>
            <a:ext cx="8001000" cy="838200"/>
          </a:xfrm>
          <a:prstGeom prst="rect">
            <a:avLst/>
          </a:prstGeom>
          <a:noFill/>
          <a:ln w="9525">
            <a:noFill/>
            <a:miter lim="800000"/>
            <a:headEnd/>
            <a:tailEnd/>
          </a:ln>
        </p:spPr>
        <p:txBody>
          <a:bodyPr/>
          <a:lstStyle/>
          <a:p>
            <a:pPr algn="ctr"/>
            <a:endParaRPr lang="tr-TR" altLang="tr-TR" sz="4000" b="1">
              <a:solidFill>
                <a:srgbClr val="009900"/>
              </a:solidFill>
              <a:latin typeface="Times New Roman" pitchFamily="18" charset="0"/>
            </a:endParaRPr>
          </a:p>
        </p:txBody>
      </p:sp>
      <p:grpSp>
        <p:nvGrpSpPr>
          <p:cNvPr id="2" name="Group 3"/>
          <p:cNvGrpSpPr>
            <a:grpSpLocks/>
          </p:cNvGrpSpPr>
          <p:nvPr/>
        </p:nvGrpSpPr>
        <p:grpSpPr bwMode="auto">
          <a:xfrm>
            <a:off x="2209800" y="1371600"/>
            <a:ext cx="4953000" cy="4648200"/>
            <a:chOff x="240" y="2160"/>
            <a:chExt cx="1488" cy="1488"/>
          </a:xfrm>
        </p:grpSpPr>
        <p:sp>
          <p:nvSpPr>
            <p:cNvPr id="72708" name="AutoShape 4"/>
            <p:cNvSpPr>
              <a:spLocks noChangeArrowheads="1"/>
            </p:cNvSpPr>
            <p:nvPr/>
          </p:nvSpPr>
          <p:spPr bwMode="auto">
            <a:xfrm flipH="1">
              <a:off x="240" y="2160"/>
              <a:ext cx="1488" cy="1488"/>
            </a:xfrm>
            <a:custGeom>
              <a:avLst/>
              <a:gdLst>
                <a:gd name="G0" fmla="+- -5898240 0 0"/>
                <a:gd name="G1" fmla="+- -10616832 0 0"/>
                <a:gd name="G2" fmla="+- -5898240 0 -10616832"/>
                <a:gd name="G3" fmla="+- 10800 0 0"/>
                <a:gd name="G4" fmla="+- 0 0 -5898240"/>
                <a:gd name="T0" fmla="*/ 360 256 1"/>
                <a:gd name="T1" fmla="*/ 0 256 1"/>
                <a:gd name="G5" fmla="+- G2 T0 T1"/>
                <a:gd name="G6" fmla="?: G2 G2 G5"/>
                <a:gd name="G7" fmla="+- 0 0 G6"/>
                <a:gd name="G8" fmla="+- 8100 0 0"/>
                <a:gd name="G9" fmla="+- 0 0 -10616832"/>
                <a:gd name="G10" fmla="+- 8100 0 2700"/>
                <a:gd name="G11" fmla="cos G10 -5898240"/>
                <a:gd name="G12" fmla="sin G10 -5898240"/>
                <a:gd name="G13" fmla="cos 13500 -5898240"/>
                <a:gd name="G14" fmla="sin 13500 -5898240"/>
                <a:gd name="G15" fmla="+- G11 10800 0"/>
                <a:gd name="G16" fmla="+- G12 10800 0"/>
                <a:gd name="G17" fmla="+- G13 10800 0"/>
                <a:gd name="G18" fmla="+- G14 10800 0"/>
                <a:gd name="G19" fmla="*/ 8100 1 2"/>
                <a:gd name="G20" fmla="+- G19 5400 0"/>
                <a:gd name="G21" fmla="cos G20 -5898240"/>
                <a:gd name="G22" fmla="sin G20 -5898240"/>
                <a:gd name="G23" fmla="+- G21 10800 0"/>
                <a:gd name="G24" fmla="+- G12 G23 G22"/>
                <a:gd name="G25" fmla="+- G22 G23 G11"/>
                <a:gd name="G26" fmla="cos 10800 -5898240"/>
                <a:gd name="G27" fmla="sin 10800 -5898240"/>
                <a:gd name="G28" fmla="cos 8100 -5898240"/>
                <a:gd name="G29" fmla="sin 8100 -5898240"/>
                <a:gd name="G30" fmla="+- G26 10800 0"/>
                <a:gd name="G31" fmla="+- G27 10800 0"/>
                <a:gd name="G32" fmla="+- G28 10800 0"/>
                <a:gd name="G33" fmla="+- G29 10800 0"/>
                <a:gd name="G34" fmla="+- G19 5400 0"/>
                <a:gd name="G35" fmla="cos G34 -10616832"/>
                <a:gd name="G36" fmla="sin G34 -10616832"/>
                <a:gd name="G37" fmla="+/ -10616832 -5898240 2"/>
                <a:gd name="T2" fmla="*/ 180 256 1"/>
                <a:gd name="T3" fmla="*/ 0 256 1"/>
                <a:gd name="G38" fmla="+- G37 T2 T3"/>
                <a:gd name="G39" fmla="?: G2 G37 G38"/>
                <a:gd name="G40" fmla="cos 10800 G39"/>
                <a:gd name="G41" fmla="sin 10800 G39"/>
                <a:gd name="G42" fmla="cos 8100 G39"/>
                <a:gd name="G43" fmla="sin 8100 G39"/>
                <a:gd name="G44" fmla="+- G40 10800 0"/>
                <a:gd name="G45" fmla="+- G41 10800 0"/>
                <a:gd name="G46" fmla="+- G42 10800 0"/>
                <a:gd name="G47" fmla="+- G43 10800 0"/>
                <a:gd name="G48" fmla="+- G35 10800 0"/>
                <a:gd name="G49" fmla="+- G36 10800 0"/>
                <a:gd name="T4" fmla="*/ 4451 w 21600"/>
                <a:gd name="T5" fmla="*/ 2062 h 21600"/>
                <a:gd name="T6" fmla="*/ 1812 w 21600"/>
                <a:gd name="T7" fmla="*/ 7879 h 21600"/>
                <a:gd name="T8" fmla="*/ 6038 w 21600"/>
                <a:gd name="T9" fmla="*/ 4246 h 21600"/>
                <a:gd name="T10" fmla="*/ 10799 w 21600"/>
                <a:gd name="T11" fmla="*/ -2700 h 21600"/>
                <a:gd name="T12" fmla="*/ 14849 w 21600"/>
                <a:gd name="T13" fmla="*/ 1350 h 21600"/>
                <a:gd name="T14" fmla="*/ 10799 w 21600"/>
                <a:gd name="T15" fmla="*/ 54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99" y="2700"/>
                  </a:moveTo>
                  <a:cubicBezTo>
                    <a:pt x="7290" y="2700"/>
                    <a:pt x="4180" y="4959"/>
                    <a:pt x="3096" y="8296"/>
                  </a:cubicBezTo>
                  <a:lnTo>
                    <a:pt x="528" y="7462"/>
                  </a:lnTo>
                  <a:cubicBezTo>
                    <a:pt x="1974" y="3012"/>
                    <a:pt x="6121" y="0"/>
                    <a:pt x="10799" y="0"/>
                  </a:cubicBezTo>
                  <a:lnTo>
                    <a:pt x="10799" y="-2700"/>
                  </a:lnTo>
                  <a:lnTo>
                    <a:pt x="14849" y="1350"/>
                  </a:lnTo>
                  <a:lnTo>
                    <a:pt x="10799" y="5400"/>
                  </a:lnTo>
                  <a:lnTo>
                    <a:pt x="10799" y="2700"/>
                  </a:lnTo>
                  <a:close/>
                </a:path>
              </a:pathLst>
            </a:custGeom>
            <a:solidFill>
              <a:schemeClr val="accent1"/>
            </a:solidFill>
            <a:ln w="12700">
              <a:miter lim="800000"/>
              <a:headEnd type="none" w="sm" len="sm"/>
              <a:tailEnd type="none" w="sm" len="sm"/>
            </a:ln>
            <a:effectLst/>
            <a:scene3d>
              <a:camera prst="legacyObliqueTopRight"/>
              <a:lightRig rig="legacyFlat2" dir="t"/>
            </a:scene3d>
            <a:sp3d extrusionH="100000" prstMaterial="legacyMatte">
              <a:bevelT w="13500" h="13500" prst="angle"/>
              <a:bevelB w="13500" h="13500" prst="angle"/>
              <a:extrusionClr>
                <a:schemeClr val="accent1"/>
              </a:extrusionClr>
            </a:sp3d>
          </p:spPr>
          <p:txBody>
            <a:bodyPr wrap="none" anchor="ctr" anchorCtr="1">
              <a:flatTx/>
            </a:bodyPr>
            <a:lstStyle/>
            <a:p>
              <a:pPr eaLnBrk="0" hangingPunct="0">
                <a:defRPr/>
              </a:pPr>
              <a:r>
                <a:rPr kumimoji="1" lang="tr-TR" sz="6500" b="1">
                  <a:solidFill>
                    <a:schemeClr val="bg1"/>
                  </a:solidFill>
                  <a:effectLst>
                    <a:outerShdw blurRad="38100" dist="38100" dir="2700000" algn="tl">
                      <a:srgbClr val="000000"/>
                    </a:outerShdw>
                  </a:effectLst>
                  <a:latin typeface="Times New Roman" pitchFamily="18" charset="0"/>
                </a:rPr>
                <a:t>PLAN</a:t>
              </a:r>
            </a:p>
          </p:txBody>
        </p:sp>
        <p:sp>
          <p:nvSpPr>
            <p:cNvPr id="24586" name="AutoShape 5"/>
            <p:cNvSpPr>
              <a:spLocks noChangeArrowheads="1"/>
            </p:cNvSpPr>
            <p:nvPr/>
          </p:nvSpPr>
          <p:spPr bwMode="auto">
            <a:xfrm flipH="1">
              <a:off x="240" y="2160"/>
              <a:ext cx="1488" cy="14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85" y="14850"/>
                  </a:moveTo>
                  <a:cubicBezTo>
                    <a:pt x="5232" y="17356"/>
                    <a:pt x="7906" y="18900"/>
                    <a:pt x="10800" y="18900"/>
                  </a:cubicBezTo>
                  <a:cubicBezTo>
                    <a:pt x="11366" y="18899"/>
                    <a:pt x="11930" y="18840"/>
                    <a:pt x="12484" y="18722"/>
                  </a:cubicBezTo>
                  <a:lnTo>
                    <a:pt x="13045" y="21363"/>
                  </a:lnTo>
                  <a:cubicBezTo>
                    <a:pt x="12307" y="21520"/>
                    <a:pt x="11554" y="21599"/>
                    <a:pt x="10800" y="21600"/>
                  </a:cubicBezTo>
                  <a:cubicBezTo>
                    <a:pt x="6941" y="21600"/>
                    <a:pt x="3376" y="19541"/>
                    <a:pt x="1446" y="16200"/>
                  </a:cubicBezTo>
                  <a:lnTo>
                    <a:pt x="-892" y="17550"/>
                  </a:lnTo>
                  <a:lnTo>
                    <a:pt x="591" y="12018"/>
                  </a:lnTo>
                  <a:lnTo>
                    <a:pt x="6123" y="13500"/>
                  </a:lnTo>
                  <a:lnTo>
                    <a:pt x="3785" y="14850"/>
                  </a:lnTo>
                  <a:close/>
                </a:path>
              </a:pathLst>
            </a:custGeom>
            <a:solidFill>
              <a:schemeClr val="accent2"/>
            </a:solidFill>
            <a:ln w="9525">
              <a:round/>
              <a:headEnd/>
              <a:tailEnd/>
            </a:ln>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nchorCtr="1">
              <a:flatTx/>
            </a:bodyPr>
            <a:lstStyle/>
            <a:p>
              <a:endParaRPr lang="tr-TR"/>
            </a:p>
          </p:txBody>
        </p:sp>
        <p:sp>
          <p:nvSpPr>
            <p:cNvPr id="24587" name="AutoShape 6"/>
            <p:cNvSpPr>
              <a:spLocks noChangeArrowheads="1"/>
            </p:cNvSpPr>
            <p:nvPr/>
          </p:nvSpPr>
          <p:spPr bwMode="auto">
            <a:xfrm flipH="1">
              <a:off x="240" y="2160"/>
              <a:ext cx="1488" cy="14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14" y="14849"/>
                  </a:moveTo>
                  <a:cubicBezTo>
                    <a:pt x="18525" y="13618"/>
                    <a:pt x="18900" y="12221"/>
                    <a:pt x="18900" y="10800"/>
                  </a:cubicBezTo>
                  <a:cubicBezTo>
                    <a:pt x="18900" y="8798"/>
                    <a:pt x="18158" y="6867"/>
                    <a:pt x="16819" y="5380"/>
                  </a:cubicBezTo>
                  <a:lnTo>
                    <a:pt x="18825" y="3573"/>
                  </a:lnTo>
                  <a:cubicBezTo>
                    <a:pt x="20611" y="5556"/>
                    <a:pt x="21600" y="8131"/>
                    <a:pt x="21600" y="10800"/>
                  </a:cubicBezTo>
                  <a:cubicBezTo>
                    <a:pt x="21600" y="12695"/>
                    <a:pt x="21100" y="14558"/>
                    <a:pt x="20153" y="16199"/>
                  </a:cubicBezTo>
                  <a:lnTo>
                    <a:pt x="22491" y="17549"/>
                  </a:lnTo>
                  <a:lnTo>
                    <a:pt x="16958" y="19031"/>
                  </a:lnTo>
                  <a:lnTo>
                    <a:pt x="15476" y="13499"/>
                  </a:lnTo>
                  <a:lnTo>
                    <a:pt x="17814" y="14849"/>
                  </a:lnTo>
                  <a:close/>
                </a:path>
              </a:pathLst>
            </a:custGeom>
            <a:solidFill>
              <a:schemeClr val="bg2"/>
            </a:solidFill>
            <a:ln w="9525">
              <a:round/>
              <a:headEnd/>
              <a:tailEnd/>
            </a:ln>
            <a:scene3d>
              <a:camera prst="legacyObliqueTopRight"/>
              <a:lightRig rig="legacyFlat2" dir="t"/>
            </a:scene3d>
            <a:sp3d extrusionH="100000" prstMaterial="legacyMatte">
              <a:bevelT w="13500" h="13500" prst="angle"/>
              <a:bevelB w="13500" h="13500" prst="angle"/>
              <a:extrusionClr>
                <a:schemeClr val="bg2"/>
              </a:extrusionClr>
            </a:sp3d>
          </p:spPr>
          <p:txBody>
            <a:bodyPr wrap="none" anchor="ctr" anchorCtr="1">
              <a:flatTx/>
            </a:bodyPr>
            <a:lstStyle/>
            <a:p>
              <a:endParaRPr lang="tr-TR"/>
            </a:p>
          </p:txBody>
        </p:sp>
        <p:sp>
          <p:nvSpPr>
            <p:cNvPr id="72711" name="Text Box 7"/>
            <p:cNvSpPr txBox="1">
              <a:spLocks noChangeArrowheads="1"/>
            </p:cNvSpPr>
            <p:nvPr/>
          </p:nvSpPr>
          <p:spPr bwMode="auto">
            <a:xfrm rot="1881945">
              <a:off x="1196" y="2260"/>
              <a:ext cx="261" cy="146"/>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FFFF00"/>
                  </a:solidFill>
                  <a:effectLst>
                    <a:outerShdw blurRad="38100" dist="38100" dir="2700000" algn="tl">
                      <a:srgbClr val="000000"/>
                    </a:outerShdw>
                  </a:effectLst>
                </a:rPr>
                <a:t>AYLIK</a:t>
              </a:r>
            </a:p>
          </p:txBody>
        </p:sp>
        <p:sp>
          <p:nvSpPr>
            <p:cNvPr id="72712" name="Text Box 8"/>
            <p:cNvSpPr txBox="1">
              <a:spLocks noChangeArrowheads="1"/>
            </p:cNvSpPr>
            <p:nvPr/>
          </p:nvSpPr>
          <p:spPr bwMode="auto">
            <a:xfrm rot="-5079371">
              <a:off x="131" y="2786"/>
              <a:ext cx="372" cy="137"/>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00FF00"/>
                  </a:solidFill>
                  <a:effectLst>
                    <a:outerShdw blurRad="38100" dist="38100" dir="2700000" algn="tl">
                      <a:srgbClr val="000000"/>
                    </a:outerShdw>
                  </a:effectLst>
                </a:rPr>
                <a:t>GÜNLÜK</a:t>
              </a:r>
            </a:p>
          </p:txBody>
        </p:sp>
        <p:sp>
          <p:nvSpPr>
            <p:cNvPr id="72713" name="Text Box 9"/>
            <p:cNvSpPr txBox="1">
              <a:spLocks noChangeArrowheads="1"/>
            </p:cNvSpPr>
            <p:nvPr/>
          </p:nvSpPr>
          <p:spPr bwMode="auto">
            <a:xfrm rot="-1941150">
              <a:off x="1118" y="3362"/>
              <a:ext cx="398" cy="147"/>
            </a:xfrm>
            <a:prstGeom prst="rect">
              <a:avLst/>
            </a:prstGeom>
            <a:noFill/>
            <a:ln w="9525">
              <a:noFill/>
              <a:miter lim="800000"/>
              <a:headEnd/>
              <a:tailEnd/>
            </a:ln>
            <a:effectLst/>
          </p:spPr>
          <p:txBody>
            <a:bodyPr wrap="none" tIns="137160" anchor="ctr">
              <a:spAutoFit/>
            </a:bodyPr>
            <a:lstStyle/>
            <a:p>
              <a:pPr algn="ctr" eaLnBrk="0" hangingPunct="0">
                <a:defRPr/>
              </a:pPr>
              <a:r>
                <a:rPr kumimoji="1" lang="tr-TR" b="1">
                  <a:solidFill>
                    <a:srgbClr val="FF3300"/>
                  </a:solidFill>
                  <a:effectLst>
                    <a:outerShdw blurRad="38100" dist="38100" dir="2700000" algn="tl">
                      <a:srgbClr val="000000"/>
                    </a:outerShdw>
                  </a:effectLst>
                </a:rPr>
                <a:t>HAFTALIK</a:t>
              </a:r>
            </a:p>
          </p:txBody>
        </p:sp>
      </p:grpSp>
      <p:pic>
        <p:nvPicPr>
          <p:cNvPr id="72714" name="Picture 10" descr="BD09278_"/>
          <p:cNvPicPr>
            <a:picLocks noChangeAspect="1" noChangeArrowheads="1"/>
          </p:cNvPicPr>
          <p:nvPr/>
        </p:nvPicPr>
        <p:blipFill>
          <a:blip r:embed="rId6" cstate="print">
            <a:lum bright="-24000"/>
          </a:blip>
          <a:srcRect/>
          <a:stretch>
            <a:fillRect/>
          </a:stretch>
        </p:blipFill>
        <p:spPr bwMode="auto">
          <a:xfrm>
            <a:off x="0" y="762000"/>
            <a:ext cx="2527300" cy="3276600"/>
          </a:xfrm>
          <a:prstGeom prst="rect">
            <a:avLst/>
          </a:prstGeom>
          <a:noFill/>
          <a:ln w="9525">
            <a:noFill/>
            <a:miter lim="800000"/>
            <a:headEnd/>
            <a:tailEnd/>
          </a:ln>
        </p:spPr>
      </p:pic>
      <p:pic>
        <p:nvPicPr>
          <p:cNvPr id="72715" name="Picture 11" descr="BD04924_"/>
          <p:cNvPicPr>
            <a:picLocks noChangeAspect="1" noChangeArrowheads="1"/>
          </p:cNvPicPr>
          <p:nvPr/>
        </p:nvPicPr>
        <p:blipFill>
          <a:blip r:embed="rId7" cstate="print"/>
          <a:srcRect/>
          <a:stretch>
            <a:fillRect/>
          </a:stretch>
        </p:blipFill>
        <p:spPr bwMode="auto">
          <a:xfrm>
            <a:off x="7164388" y="4941888"/>
            <a:ext cx="1435100" cy="1654175"/>
          </a:xfrm>
          <a:prstGeom prst="rect">
            <a:avLst/>
          </a:prstGeom>
          <a:noFill/>
          <a:ln w="9525">
            <a:noFill/>
            <a:miter lim="800000"/>
            <a:headEnd/>
            <a:tailEnd/>
          </a:ln>
        </p:spPr>
      </p:pic>
      <p:sp>
        <p:nvSpPr>
          <p:cNvPr id="72716" name="Rectangle 12"/>
          <p:cNvSpPr>
            <a:spLocks noChangeArrowheads="1"/>
          </p:cNvSpPr>
          <p:nvPr/>
        </p:nvSpPr>
        <p:spPr bwMode="auto">
          <a:xfrm>
            <a:off x="533400" y="0"/>
            <a:ext cx="8001000" cy="838200"/>
          </a:xfrm>
          <a:prstGeom prst="rect">
            <a:avLst/>
          </a:prstGeom>
          <a:noFill/>
          <a:ln w="9525">
            <a:noFill/>
            <a:miter lim="800000"/>
            <a:headEnd/>
            <a:tailEnd/>
          </a:ln>
        </p:spPr>
        <p:txBody>
          <a:bodyPr/>
          <a:lstStyle/>
          <a:p>
            <a:pPr algn="ctr"/>
            <a:r>
              <a:rPr lang="tr-TR" altLang="tr-TR" sz="6500" b="1">
                <a:solidFill>
                  <a:srgbClr val="1E04E0"/>
                </a:solidFill>
                <a:latin typeface="Comic Sans MS" pitchFamily="66" charset="0"/>
              </a:rPr>
              <a:t>PLANLI YAŞAM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72716"/>
                                        </p:tgtEl>
                                        <p:attrNameLst>
                                          <p:attrName>style.visibility</p:attrName>
                                        </p:attrNameLst>
                                      </p:cBhvr>
                                      <p:to>
                                        <p:strVal val="visible"/>
                                      </p:to>
                                    </p:set>
                                    <p:anim calcmode="lin" valueType="num">
                                      <p:cBhvr additive="base">
                                        <p:cTn id="7" dur="75" fill="hold"/>
                                        <p:tgtEl>
                                          <p:spTgt spid="72716"/>
                                        </p:tgtEl>
                                        <p:attrNameLst>
                                          <p:attrName>ppt_x</p:attrName>
                                        </p:attrNameLst>
                                      </p:cBhvr>
                                      <p:tavLst>
                                        <p:tav tm="0">
                                          <p:val>
                                            <p:strVal val="0-#ppt_w/2"/>
                                          </p:val>
                                        </p:tav>
                                        <p:tav tm="100000">
                                          <p:val>
                                            <p:strVal val="#ppt_x"/>
                                          </p:val>
                                        </p:tav>
                                      </p:tavLst>
                                    </p:anim>
                                    <p:anim calcmode="lin" valueType="num">
                                      <p:cBhvr additive="base">
                                        <p:cTn id="8" dur="75" fill="hold"/>
                                        <p:tgtEl>
                                          <p:spTgt spid="72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OTIFY.WAV"/>
                                        </p:tgtEl>
                                      </p:cMediaNode>
                                    </p:audio>
                                  </p:subTnLst>
                                </p:cTn>
                              </p:par>
                            </p:childTnLst>
                          </p:cTn>
                        </p:par>
                        <p:par>
                          <p:cTn id="9" fill="hold" nodeType="afterGroup">
                            <p:stCondLst>
                              <p:cond delay="825"/>
                            </p:stCondLst>
                            <p:childTnLst>
                              <p:par>
                                <p:cTn id="10" presetID="2" presetClass="entr" presetSubtype="4" fill="hold" nodeType="afterEffect">
                                  <p:stCondLst>
                                    <p:cond delay="0"/>
                                  </p:stCondLst>
                                  <p:childTnLst>
                                    <p:set>
                                      <p:cBhvr>
                                        <p:cTn id="11" dur="1" fill="hold">
                                          <p:stCondLst>
                                            <p:cond delay="0"/>
                                          </p:stCondLst>
                                        </p:cTn>
                                        <p:tgtEl>
                                          <p:spTgt spid="72714"/>
                                        </p:tgtEl>
                                        <p:attrNameLst>
                                          <p:attrName>style.visibility</p:attrName>
                                        </p:attrNameLst>
                                      </p:cBhvr>
                                      <p:to>
                                        <p:strVal val="visible"/>
                                      </p:to>
                                    </p:set>
                                    <p:anim calcmode="lin" valueType="num">
                                      <p:cBhvr additive="base">
                                        <p:cTn id="12" dur="500" fill="hold"/>
                                        <p:tgtEl>
                                          <p:spTgt spid="72714"/>
                                        </p:tgtEl>
                                        <p:attrNameLst>
                                          <p:attrName>ppt_x</p:attrName>
                                        </p:attrNameLst>
                                      </p:cBhvr>
                                      <p:tavLst>
                                        <p:tav tm="0">
                                          <p:val>
                                            <p:strVal val="#ppt_x"/>
                                          </p:val>
                                        </p:tav>
                                        <p:tav tm="100000">
                                          <p:val>
                                            <p:strVal val="#ppt_x"/>
                                          </p:val>
                                        </p:tav>
                                      </p:tavLst>
                                    </p:anim>
                                    <p:anim calcmode="lin" valueType="num">
                                      <p:cBhvr additive="base">
                                        <p:cTn id="13" dur="500" fill="hold"/>
                                        <p:tgtEl>
                                          <p:spTgt spid="727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par>
                          <p:cTn id="14" fill="hold" nodeType="afterGroup">
                            <p:stCondLst>
                              <p:cond delay="1325"/>
                            </p:stCondLst>
                            <p:childTnLst>
                              <p:par>
                                <p:cTn id="15" presetID="23" presetClass="entr" presetSubtype="3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4*#ppt_w"/>
                                          </p:val>
                                        </p:tav>
                                        <p:tav tm="100000">
                                          <p:val>
                                            <p:strVal val="#ppt_w"/>
                                          </p:val>
                                        </p:tav>
                                      </p:tavLst>
                                    </p:anim>
                                    <p:anim calcmode="lin" valueType="num">
                                      <p:cBhvr>
                                        <p:cTn id="18" dur="50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4" name="glass.wav"/>
                                        </p:tgtEl>
                                      </p:cMediaNode>
                                    </p:audio>
                                  </p:subTnLst>
                                </p:cTn>
                              </p:par>
                            </p:childTnLst>
                          </p:cTn>
                        </p:par>
                        <p:par>
                          <p:cTn id="19" fill="hold" nodeType="afterGroup">
                            <p:stCondLst>
                              <p:cond delay="1825"/>
                            </p:stCondLst>
                            <p:childTnLst>
                              <p:par>
                                <p:cTn id="20" presetID="2" presetClass="entr" presetSubtype="2" fill="hold" grpId="0" nodeType="afterEffect" nodePh="1">
                                  <p:stCondLst>
                                    <p:cond delay="0"/>
                                  </p:stCondLst>
                                  <p:endCondLst>
                                    <p:cond evt="begin" delay="0">
                                      <p:tn val="20"/>
                                    </p:cond>
                                  </p:endCondLst>
                                  <p:iterate type="lt">
                                    <p:tmPct val="100000"/>
                                  </p:iterate>
                                  <p:childTnLst>
                                    <p:set>
                                      <p:cBhvr>
                                        <p:cTn id="21" dur="1" fill="hold">
                                          <p:stCondLst>
                                            <p:cond delay="0"/>
                                          </p:stCondLst>
                                        </p:cTn>
                                        <p:tgtEl>
                                          <p:spTgt spid="72706"/>
                                        </p:tgtEl>
                                        <p:attrNameLst>
                                          <p:attrName>style.visibility</p:attrName>
                                        </p:attrNameLst>
                                      </p:cBhvr>
                                      <p:to>
                                        <p:strVal val="visible"/>
                                      </p:to>
                                    </p:set>
                                    <p:anim calcmode="lin" valueType="num">
                                      <p:cBhvr additive="base">
                                        <p:cTn id="22" dur="75" fill="hold"/>
                                        <p:tgtEl>
                                          <p:spTgt spid="72706"/>
                                        </p:tgtEl>
                                        <p:attrNameLst>
                                          <p:attrName>ppt_x</p:attrName>
                                        </p:attrNameLst>
                                      </p:cBhvr>
                                      <p:tavLst>
                                        <p:tav tm="0">
                                          <p:val>
                                            <p:strVal val="1+#ppt_w/2"/>
                                          </p:val>
                                        </p:tav>
                                        <p:tav tm="100000">
                                          <p:val>
                                            <p:strVal val="#ppt_x"/>
                                          </p:val>
                                        </p:tav>
                                      </p:tavLst>
                                    </p:anim>
                                    <p:anim calcmode="lin" valueType="num">
                                      <p:cBhvr additive="base">
                                        <p:cTn id="23" dur="75" fill="hold"/>
                                        <p:tgtEl>
                                          <p:spTgt spid="727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NOTIFY.WAV"/>
                                        </p:tgtEl>
                                      </p:cMediaNode>
                                    </p:audio>
                                  </p:subTnLst>
                                </p:cTn>
                              </p:par>
                            </p:childTnLst>
                          </p:cTn>
                        </p:par>
                        <p:par>
                          <p:cTn id="24" fill="hold" nodeType="afterGroup">
                            <p:stCondLst>
                              <p:cond delay="1825"/>
                            </p:stCondLst>
                            <p:childTnLst>
                              <p:par>
                                <p:cTn id="25" presetID="2" presetClass="entr" presetSubtype="1" fill="hold" nodeType="afterEffect">
                                  <p:stCondLst>
                                    <p:cond delay="0"/>
                                  </p:stCondLst>
                                  <p:childTnLst>
                                    <p:set>
                                      <p:cBhvr>
                                        <p:cTn id="26" dur="1" fill="hold">
                                          <p:stCondLst>
                                            <p:cond delay="0"/>
                                          </p:stCondLst>
                                        </p:cTn>
                                        <p:tgtEl>
                                          <p:spTgt spid="72715"/>
                                        </p:tgtEl>
                                        <p:attrNameLst>
                                          <p:attrName>style.visibility</p:attrName>
                                        </p:attrNameLst>
                                      </p:cBhvr>
                                      <p:to>
                                        <p:strVal val="visible"/>
                                      </p:to>
                                    </p:set>
                                    <p:anim calcmode="lin" valueType="num">
                                      <p:cBhvr additive="base">
                                        <p:cTn id="27" dur="500" fill="hold"/>
                                        <p:tgtEl>
                                          <p:spTgt spid="72715"/>
                                        </p:tgtEl>
                                        <p:attrNameLst>
                                          <p:attrName>ppt_x</p:attrName>
                                        </p:attrNameLst>
                                      </p:cBhvr>
                                      <p:tavLst>
                                        <p:tav tm="0">
                                          <p:val>
                                            <p:strVal val="#ppt_x"/>
                                          </p:val>
                                        </p:tav>
                                        <p:tav tm="100000">
                                          <p:val>
                                            <p:strVal val="#ppt_x"/>
                                          </p:val>
                                        </p:tav>
                                      </p:tavLst>
                                    </p:anim>
                                    <p:anim calcmode="lin" valueType="num">
                                      <p:cBhvr additive="base">
                                        <p:cTn id="28" dur="500" fill="hold"/>
                                        <p:tgtEl>
                                          <p:spTgt spid="727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1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Altbilgi Yer Tutucusu"/>
          <p:cNvSpPr>
            <a:spLocks noGrp="1"/>
          </p:cNvSpPr>
          <p:nvPr>
            <p:ph type="ftr" sz="quarter" idx="11"/>
          </p:nvPr>
        </p:nvSpPr>
        <p:spPr>
          <a:noFill/>
        </p:spPr>
        <p:txBody>
          <a:bodyPr/>
          <a:lstStyle/>
          <a:p>
            <a:r>
              <a:rPr lang="en-US" altLang="tr-TR" smtClean="0"/>
              <a:t> </a:t>
            </a:r>
          </a:p>
        </p:txBody>
      </p:sp>
      <p:sp>
        <p:nvSpPr>
          <p:cNvPr id="25603" name="3 Slayt Numarası Yer Tutucusu"/>
          <p:cNvSpPr>
            <a:spLocks noGrp="1"/>
          </p:cNvSpPr>
          <p:nvPr>
            <p:ph type="sldNum" sz="quarter" idx="12"/>
          </p:nvPr>
        </p:nvSpPr>
        <p:spPr>
          <a:noFill/>
        </p:spPr>
        <p:txBody>
          <a:bodyPr/>
          <a:lstStyle/>
          <a:p>
            <a:fld id="{54C43F46-76C0-44E9-B779-EFB1CDF80CAD}" type="slidenum">
              <a:rPr lang="en-US" altLang="tr-TR" smtClean="0"/>
              <a:pPr/>
              <a:t>22</a:t>
            </a:fld>
            <a:endParaRPr lang="en-US" altLang="tr-TR" smtClean="0"/>
          </a:p>
        </p:txBody>
      </p:sp>
      <p:sp>
        <p:nvSpPr>
          <p:cNvPr id="75778" name="Text Box 2"/>
          <p:cNvSpPr txBox="1">
            <a:spLocks noChangeArrowheads="1"/>
          </p:cNvSpPr>
          <p:nvPr/>
        </p:nvSpPr>
        <p:spPr bwMode="auto">
          <a:xfrm>
            <a:off x="479425" y="449263"/>
            <a:ext cx="8134350" cy="1739900"/>
          </a:xfrm>
          <a:prstGeom prst="rect">
            <a:avLst/>
          </a:prstGeom>
          <a:noFill/>
          <a:ln w="9525">
            <a:noFill/>
            <a:miter lim="800000"/>
            <a:headEnd/>
            <a:tailEnd/>
          </a:ln>
          <a:effectLst/>
        </p:spPr>
        <p:txBody>
          <a:bodyPr wrap="none">
            <a:spAutoFit/>
          </a:bodyPr>
          <a:lstStyle/>
          <a:p>
            <a:pPr algn="ctr">
              <a:defRPr/>
            </a:pPr>
            <a:r>
              <a:rPr lang="tr-TR" sz="3600" b="1" dirty="0">
                <a:solidFill>
                  <a:schemeClr val="accent1">
                    <a:lumMod val="40000"/>
                    <a:lumOff val="60000"/>
                  </a:schemeClr>
                </a:solidFill>
                <a:latin typeface="Times New Roman" pitchFamily="18" charset="0"/>
              </a:rPr>
              <a:t>NASIL BİR ZAMANLAMA, </a:t>
            </a:r>
          </a:p>
          <a:p>
            <a:pPr algn="ctr">
              <a:defRPr/>
            </a:pPr>
            <a:r>
              <a:rPr lang="tr-TR" sz="3600" b="1" dirty="0">
                <a:solidFill>
                  <a:schemeClr val="accent1">
                    <a:lumMod val="40000"/>
                    <a:lumOff val="60000"/>
                  </a:schemeClr>
                </a:solidFill>
                <a:latin typeface="Times New Roman" pitchFamily="18" charset="0"/>
              </a:rPr>
              <a:t>DERS ÇALIŞIRKEN </a:t>
            </a:r>
          </a:p>
          <a:p>
            <a:pPr algn="ctr">
              <a:defRPr/>
            </a:pPr>
            <a:r>
              <a:rPr lang="tr-TR" sz="3600" b="1" dirty="0">
                <a:solidFill>
                  <a:schemeClr val="accent1">
                    <a:lumMod val="40000"/>
                    <a:lumOff val="60000"/>
                  </a:schemeClr>
                </a:solidFill>
                <a:latin typeface="Times New Roman" pitchFamily="18" charset="0"/>
              </a:rPr>
              <a:t>SİZE EN YÜKSEK VERİMİ SAĞLAR?</a:t>
            </a:r>
          </a:p>
        </p:txBody>
      </p:sp>
      <p:pic>
        <p:nvPicPr>
          <p:cNvPr id="25605" name="Picture 3" descr="bd05032_"/>
          <p:cNvPicPr>
            <a:picLocks noChangeAspect="1" noChangeArrowheads="1"/>
          </p:cNvPicPr>
          <p:nvPr/>
        </p:nvPicPr>
        <p:blipFill>
          <a:blip r:embed="rId3" cstate="print"/>
          <a:srcRect/>
          <a:stretch>
            <a:fillRect/>
          </a:stretch>
        </p:blipFill>
        <p:spPr bwMode="auto">
          <a:xfrm>
            <a:off x="5614988" y="3276600"/>
            <a:ext cx="2989262" cy="3211513"/>
          </a:xfrm>
          <a:prstGeom prst="rect">
            <a:avLst/>
          </a:prstGeom>
          <a:noFill/>
          <a:ln w="9525">
            <a:noFill/>
            <a:miter lim="800000"/>
            <a:headEnd/>
            <a:tailEnd/>
          </a:ln>
        </p:spPr>
      </p:pic>
      <p:sp>
        <p:nvSpPr>
          <p:cNvPr id="75780" name="Text Box 4"/>
          <p:cNvSpPr txBox="1">
            <a:spLocks noChangeArrowheads="1"/>
          </p:cNvSpPr>
          <p:nvPr/>
        </p:nvSpPr>
        <p:spPr bwMode="auto">
          <a:xfrm>
            <a:off x="1600200" y="2514600"/>
            <a:ext cx="6858000" cy="914400"/>
          </a:xfrm>
          <a:prstGeom prst="rect">
            <a:avLst/>
          </a:prstGeom>
          <a:noFill/>
          <a:ln w="9525">
            <a:noFill/>
            <a:miter lim="800000"/>
            <a:headEnd/>
            <a:tailEnd/>
          </a:ln>
          <a:effectLst/>
        </p:spPr>
        <p:txBody>
          <a:bodyPr>
            <a:spAutoFit/>
          </a:bodyPr>
          <a:lstStyle/>
          <a:p>
            <a:pPr>
              <a:defRPr/>
            </a:pPr>
            <a:r>
              <a:rPr lang="tr-TR" sz="5400" b="1" dirty="0">
                <a:solidFill>
                  <a:schemeClr val="accent1">
                    <a:lumMod val="40000"/>
                    <a:lumOff val="60000"/>
                  </a:schemeClr>
                </a:solidFill>
                <a:latin typeface="Times New Roman" pitchFamily="18" charset="0"/>
              </a:rPr>
              <a:t>40’ + 10’ + 10’ = 60’</a:t>
            </a:r>
          </a:p>
        </p:txBody>
      </p:sp>
      <p:sp>
        <p:nvSpPr>
          <p:cNvPr id="75781" name="Text Box 5"/>
          <p:cNvSpPr txBox="1">
            <a:spLocks noChangeArrowheads="1"/>
          </p:cNvSpPr>
          <p:nvPr/>
        </p:nvSpPr>
        <p:spPr bwMode="auto">
          <a:xfrm rot="-2564684">
            <a:off x="455613" y="3735388"/>
            <a:ext cx="1784350" cy="641350"/>
          </a:xfrm>
          <a:prstGeom prst="rect">
            <a:avLst/>
          </a:prstGeom>
          <a:noFill/>
          <a:ln w="9525">
            <a:noFill/>
            <a:miter lim="800000"/>
            <a:headEnd/>
            <a:tailEnd/>
          </a:ln>
          <a:effectLst/>
        </p:spPr>
        <p:txBody>
          <a:bodyPr wrap="none">
            <a:spAutoFit/>
          </a:bodyPr>
          <a:lstStyle/>
          <a:p>
            <a:pPr>
              <a:defRPr/>
            </a:pPr>
            <a:r>
              <a:rPr lang="tr-TR" sz="3600" b="1" dirty="0">
                <a:solidFill>
                  <a:schemeClr val="accent1">
                    <a:lumMod val="40000"/>
                    <a:lumOff val="60000"/>
                  </a:schemeClr>
                </a:solidFill>
                <a:latin typeface="Times New Roman" pitchFamily="18" charset="0"/>
              </a:rPr>
              <a:t>Çalışma</a:t>
            </a:r>
          </a:p>
        </p:txBody>
      </p:sp>
      <p:sp>
        <p:nvSpPr>
          <p:cNvPr id="75782" name="Text Box 6"/>
          <p:cNvSpPr txBox="1">
            <a:spLocks noChangeArrowheads="1"/>
          </p:cNvSpPr>
          <p:nvPr/>
        </p:nvSpPr>
        <p:spPr bwMode="auto">
          <a:xfrm rot="-2651882">
            <a:off x="3355975" y="3897313"/>
            <a:ext cx="2063750" cy="641350"/>
          </a:xfrm>
          <a:prstGeom prst="rect">
            <a:avLst/>
          </a:prstGeom>
          <a:noFill/>
          <a:ln w="9525">
            <a:noFill/>
            <a:miter lim="800000"/>
            <a:headEnd/>
            <a:tailEnd/>
          </a:ln>
          <a:effectLst/>
        </p:spPr>
        <p:txBody>
          <a:bodyPr wrap="none">
            <a:spAutoFit/>
          </a:bodyPr>
          <a:lstStyle/>
          <a:p>
            <a:pPr>
              <a:defRPr/>
            </a:pPr>
            <a:r>
              <a:rPr lang="tr-TR" sz="3600" b="1" dirty="0">
                <a:solidFill>
                  <a:schemeClr val="accent1">
                    <a:lumMod val="40000"/>
                    <a:lumOff val="60000"/>
                  </a:schemeClr>
                </a:solidFill>
                <a:latin typeface="Times New Roman" pitchFamily="18" charset="0"/>
              </a:rPr>
              <a:t>Dinlenme</a:t>
            </a:r>
          </a:p>
        </p:txBody>
      </p:sp>
      <p:sp>
        <p:nvSpPr>
          <p:cNvPr id="75783" name="Text Box 7"/>
          <p:cNvSpPr txBox="1">
            <a:spLocks noChangeArrowheads="1"/>
          </p:cNvSpPr>
          <p:nvPr/>
        </p:nvSpPr>
        <p:spPr bwMode="auto">
          <a:xfrm rot="-2652461">
            <a:off x="1916113" y="3919538"/>
            <a:ext cx="1581150" cy="641350"/>
          </a:xfrm>
          <a:prstGeom prst="rect">
            <a:avLst/>
          </a:prstGeom>
          <a:noFill/>
          <a:ln w="9525">
            <a:noFill/>
            <a:miter lim="800000"/>
            <a:headEnd/>
            <a:tailEnd/>
          </a:ln>
          <a:effectLst/>
        </p:spPr>
        <p:txBody>
          <a:bodyPr wrap="none">
            <a:spAutoFit/>
          </a:bodyPr>
          <a:lstStyle/>
          <a:p>
            <a:pPr>
              <a:defRPr/>
            </a:pPr>
            <a:r>
              <a:rPr lang="tr-TR" sz="3600" b="1" dirty="0">
                <a:solidFill>
                  <a:schemeClr val="accent1">
                    <a:lumMod val="40000"/>
                    <a:lumOff val="60000"/>
                  </a:schemeClr>
                </a:solidFill>
                <a:latin typeface="Times New Roman" pitchFamily="18" charset="0"/>
              </a:rPr>
              <a:t>Tekrar</a:t>
            </a:r>
          </a:p>
        </p:txBody>
      </p:sp>
    </p:spTree>
  </p:cSld>
  <p:clrMapOvr>
    <a:masterClrMapping/>
  </p:clrMapOvr>
  <p:transition spd="slow">
    <p:cover dir="u"/>
    <p:sndAc>
      <p:stSnd loop="1">
        <p:snd r:embed="rId2" name="bomb.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Altbilgi Yer Tutucusu"/>
          <p:cNvSpPr>
            <a:spLocks noGrp="1"/>
          </p:cNvSpPr>
          <p:nvPr>
            <p:ph type="ftr" sz="quarter" idx="11"/>
          </p:nvPr>
        </p:nvSpPr>
        <p:spPr>
          <a:noFill/>
        </p:spPr>
        <p:txBody>
          <a:bodyPr/>
          <a:lstStyle/>
          <a:p>
            <a:r>
              <a:rPr lang="en-US" altLang="tr-TR" smtClean="0"/>
              <a:t> </a:t>
            </a:r>
          </a:p>
        </p:txBody>
      </p:sp>
      <p:sp>
        <p:nvSpPr>
          <p:cNvPr id="26627" name="5 Slayt Numarası Yer Tutucusu"/>
          <p:cNvSpPr>
            <a:spLocks noGrp="1"/>
          </p:cNvSpPr>
          <p:nvPr>
            <p:ph type="sldNum" sz="quarter" idx="12"/>
          </p:nvPr>
        </p:nvSpPr>
        <p:spPr>
          <a:noFill/>
        </p:spPr>
        <p:txBody>
          <a:bodyPr/>
          <a:lstStyle/>
          <a:p>
            <a:fld id="{058E20A2-763A-4BA6-AB0C-E643D7134D54}" type="slidenum">
              <a:rPr lang="en-US" altLang="tr-TR" smtClean="0"/>
              <a:pPr/>
              <a:t>23</a:t>
            </a:fld>
            <a:endParaRPr lang="en-US" altLang="tr-TR" smtClean="0"/>
          </a:p>
        </p:txBody>
      </p:sp>
      <p:sp>
        <p:nvSpPr>
          <p:cNvPr id="26628" name="Rectangle 2"/>
          <p:cNvSpPr>
            <a:spLocks noGrp="1" noChangeArrowheads="1"/>
          </p:cNvSpPr>
          <p:nvPr>
            <p:ph type="body" idx="1"/>
          </p:nvPr>
        </p:nvSpPr>
        <p:spPr>
          <a:xfrm>
            <a:off x="755650" y="2708275"/>
            <a:ext cx="7704138" cy="2735263"/>
          </a:xfrm>
          <a:solidFill>
            <a:srgbClr val="CCFFCC"/>
          </a:solidFill>
          <a:ln w="50800" cap="rnd">
            <a:solidFill>
              <a:srgbClr val="008000"/>
            </a:solidFill>
            <a:prstDash val="sysDot"/>
          </a:ln>
        </p:spPr>
        <p:txBody>
          <a:bodyPr/>
          <a:lstStyle/>
          <a:p>
            <a:pPr algn="ctr" eaLnBrk="1" hangingPunct="1">
              <a:lnSpc>
                <a:spcPct val="90000"/>
              </a:lnSpc>
            </a:pPr>
            <a:endParaRPr lang="tr-TR" altLang="tr-TR" smtClean="0"/>
          </a:p>
          <a:p>
            <a:pPr algn="ctr" eaLnBrk="1" hangingPunct="1">
              <a:lnSpc>
                <a:spcPct val="90000"/>
              </a:lnSpc>
            </a:pPr>
            <a:r>
              <a:rPr lang="tr-TR" altLang="tr-TR" smtClean="0"/>
              <a:t>Planlamanın bize kazandırdıkları…</a:t>
            </a:r>
          </a:p>
          <a:p>
            <a:pPr algn="ctr" eaLnBrk="1" hangingPunct="1">
              <a:lnSpc>
                <a:spcPct val="90000"/>
              </a:lnSpc>
            </a:pPr>
            <a:r>
              <a:rPr lang="tr-TR" altLang="tr-TR" smtClean="0"/>
              <a:t>Bir planda neler bulunmalı?</a:t>
            </a:r>
          </a:p>
          <a:p>
            <a:pPr algn="ctr" eaLnBrk="1" hangingPunct="1">
              <a:lnSpc>
                <a:spcPct val="90000"/>
              </a:lnSpc>
            </a:pPr>
            <a:r>
              <a:rPr lang="tr-TR" altLang="tr-TR" smtClean="0"/>
              <a:t>Plan hazırlarken nelere dikkat edilmeli?</a:t>
            </a:r>
          </a:p>
          <a:p>
            <a:pPr eaLnBrk="1" hangingPunct="1">
              <a:lnSpc>
                <a:spcPct val="90000"/>
              </a:lnSpc>
            </a:pPr>
            <a:endParaRPr lang="tr-TR" altLang="tr-TR" smtClean="0"/>
          </a:p>
        </p:txBody>
      </p:sp>
      <p:sp>
        <p:nvSpPr>
          <p:cNvPr id="26629" name="WordArt 3"/>
          <p:cNvSpPr>
            <a:spLocks noChangeArrowheads="1" noChangeShapeType="1" noTextEdit="1"/>
          </p:cNvSpPr>
          <p:nvPr/>
        </p:nvSpPr>
        <p:spPr bwMode="auto">
          <a:xfrm>
            <a:off x="900113" y="0"/>
            <a:ext cx="6335712" cy="2708275"/>
          </a:xfrm>
          <a:prstGeom prst="rect">
            <a:avLst/>
          </a:prstGeom>
        </p:spPr>
        <p:txBody>
          <a:bodyPr wrap="none" fromWordArt="1">
            <a:prstTxWarp prst="textCurveUp">
              <a:avLst>
                <a:gd name="adj" fmla="val 40356"/>
              </a:avLst>
            </a:prstTxWarp>
          </a:bodyPr>
          <a:lstStyle/>
          <a:p>
            <a:pPr algn="ctr"/>
            <a:r>
              <a:rPr lang="tr-TR" sz="4800" b="1" kern="10">
                <a:ln w="6350">
                  <a:solidFill>
                    <a:srgbClr val="339966"/>
                  </a:solidFill>
                  <a:round/>
                  <a:headEnd/>
                  <a:tailEnd/>
                </a:ln>
                <a:solidFill>
                  <a:srgbClr val="FFFF00"/>
                </a:solidFill>
                <a:effectLst>
                  <a:outerShdw dist="45791" dir="2021404" algn="ctr" rotWithShape="0">
                    <a:srgbClr val="808080">
                      <a:alpha val="79999"/>
                    </a:srgbClr>
                  </a:outerShdw>
                </a:effectLst>
                <a:latin typeface="Forte"/>
              </a:rPr>
              <a:t>PLAN YAPMAK!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4 Altbilgi Yer Tutucusu"/>
          <p:cNvSpPr>
            <a:spLocks noGrp="1"/>
          </p:cNvSpPr>
          <p:nvPr>
            <p:ph type="ftr" sz="quarter" idx="11"/>
          </p:nvPr>
        </p:nvSpPr>
        <p:spPr>
          <a:noFill/>
        </p:spPr>
        <p:txBody>
          <a:bodyPr/>
          <a:lstStyle/>
          <a:p>
            <a:r>
              <a:rPr lang="en-US" altLang="tr-TR" smtClean="0"/>
              <a:t> </a:t>
            </a:r>
          </a:p>
        </p:txBody>
      </p:sp>
      <p:sp>
        <p:nvSpPr>
          <p:cNvPr id="27651" name="5 Slayt Numarası Yer Tutucusu"/>
          <p:cNvSpPr>
            <a:spLocks noGrp="1"/>
          </p:cNvSpPr>
          <p:nvPr>
            <p:ph type="sldNum" sz="quarter" idx="12"/>
          </p:nvPr>
        </p:nvSpPr>
        <p:spPr>
          <a:noFill/>
        </p:spPr>
        <p:txBody>
          <a:bodyPr/>
          <a:lstStyle/>
          <a:p>
            <a:fld id="{7CF08C0F-9581-4B25-A661-25E0F748178B}" type="slidenum">
              <a:rPr lang="en-US" altLang="tr-TR" smtClean="0"/>
              <a:pPr/>
              <a:t>24</a:t>
            </a:fld>
            <a:endParaRPr lang="en-US" altLang="tr-TR" smtClean="0"/>
          </a:p>
        </p:txBody>
      </p:sp>
      <p:sp>
        <p:nvSpPr>
          <p:cNvPr id="82946" name="Rectangle 2"/>
          <p:cNvSpPr>
            <a:spLocks noGrp="1" noChangeArrowheads="1"/>
          </p:cNvSpPr>
          <p:nvPr>
            <p:ph type="title"/>
          </p:nvPr>
        </p:nvSpPr>
        <p:spPr>
          <a:xfrm>
            <a:off x="0" y="0"/>
            <a:ext cx="9144000" cy="1066800"/>
          </a:xfrm>
          <a:gradFill rotWithShape="0">
            <a:gsLst>
              <a:gs pos="0">
                <a:srgbClr val="001800"/>
              </a:gs>
              <a:gs pos="50000">
                <a:srgbClr val="003300"/>
              </a:gs>
              <a:gs pos="100000">
                <a:srgbClr val="001800"/>
              </a:gs>
            </a:gsLst>
            <a:lin ang="5400000" scaled="1"/>
          </a:gradFill>
        </p:spPr>
        <p:txBody>
          <a:bodyPr/>
          <a:lstStyle/>
          <a:p>
            <a:pPr eaLnBrk="1" hangingPunct="1"/>
            <a:r>
              <a:rPr lang="tr-TR" altLang="tr-TR" sz="2400" smtClean="0">
                <a:solidFill>
                  <a:srgbClr val="FFFF99"/>
                </a:solidFill>
                <a:latin typeface="Century Gothic" pitchFamily="34" charset="0"/>
              </a:rPr>
              <a:t>Peki siz  günlük, haftalık ve aylık çalışma planlarında nelere yer vermeniz gerekir?</a:t>
            </a:r>
            <a:endParaRPr lang="tr-TR" altLang="tr-TR" sz="2400" smtClean="0">
              <a:solidFill>
                <a:srgbClr val="FF3300"/>
              </a:solidFill>
              <a:latin typeface="Century Gothic" pitchFamily="34" charset="0"/>
            </a:endParaRPr>
          </a:p>
        </p:txBody>
      </p:sp>
      <p:sp>
        <p:nvSpPr>
          <p:cNvPr id="82947" name="Rectangle 3"/>
          <p:cNvSpPr>
            <a:spLocks noGrp="1" noChangeArrowheads="1"/>
          </p:cNvSpPr>
          <p:nvPr>
            <p:ph type="body" idx="1"/>
          </p:nvPr>
        </p:nvSpPr>
        <p:spPr>
          <a:xfrm>
            <a:off x="0" y="1066800"/>
            <a:ext cx="9144000" cy="5791200"/>
          </a:xfrm>
          <a:solidFill>
            <a:srgbClr val="FFFF99"/>
          </a:solidFill>
        </p:spPr>
        <p:txBody>
          <a:bodyPr/>
          <a:lstStyle/>
          <a:p>
            <a:pPr eaLnBrk="1" hangingPunct="1">
              <a:lnSpc>
                <a:spcPct val="80000"/>
              </a:lnSpc>
              <a:buClr>
                <a:schemeClr val="tx1"/>
              </a:buClr>
              <a:buFontTx/>
              <a:buBlip>
                <a:blip r:embed="rId2"/>
              </a:buBlip>
            </a:pPr>
            <a:r>
              <a:rPr lang="tr-TR" altLang="tr-TR" sz="2800" smtClean="0">
                <a:solidFill>
                  <a:srgbClr val="003300"/>
                </a:solidFill>
              </a:rPr>
              <a:t>Hangi  derslere, haftanın hangi günleri  çalışacağınızı,</a:t>
            </a:r>
          </a:p>
          <a:p>
            <a:pPr eaLnBrk="1" hangingPunct="1">
              <a:lnSpc>
                <a:spcPct val="80000"/>
              </a:lnSpc>
              <a:buClr>
                <a:schemeClr val="tx1"/>
              </a:buClr>
              <a:buFontTx/>
              <a:buBlip>
                <a:blip r:embed="rId2"/>
              </a:buBlip>
            </a:pPr>
            <a:r>
              <a:rPr lang="tr-TR" altLang="tr-TR" sz="2800" smtClean="0">
                <a:solidFill>
                  <a:srgbClr val="003300"/>
                </a:solidFill>
              </a:rPr>
              <a:t>Geçmiş konuların tekrarına ne zaman yer vereceğinizi</a:t>
            </a:r>
          </a:p>
          <a:p>
            <a:pPr eaLnBrk="1" hangingPunct="1">
              <a:lnSpc>
                <a:spcPct val="80000"/>
              </a:lnSpc>
              <a:buClr>
                <a:schemeClr val="tx1"/>
              </a:buClr>
              <a:buFontTx/>
              <a:buBlip>
                <a:blip r:embed="rId2"/>
              </a:buBlip>
            </a:pPr>
            <a:r>
              <a:rPr lang="tr-TR" altLang="tr-TR" sz="2800" smtClean="0">
                <a:solidFill>
                  <a:srgbClr val="003300"/>
                </a:solidFill>
              </a:rPr>
              <a:t>Sınav tarihlerinizi</a:t>
            </a:r>
          </a:p>
          <a:p>
            <a:pPr eaLnBrk="1" hangingPunct="1">
              <a:lnSpc>
                <a:spcPct val="80000"/>
              </a:lnSpc>
              <a:buClr>
                <a:schemeClr val="tx1"/>
              </a:buClr>
              <a:buFontTx/>
              <a:buBlip>
                <a:blip r:embed="rId2"/>
              </a:buBlip>
            </a:pPr>
            <a:r>
              <a:rPr lang="tr-TR" altLang="tr-TR" sz="2800" smtClean="0">
                <a:solidFill>
                  <a:srgbClr val="003300"/>
                </a:solidFill>
              </a:rPr>
              <a:t>Hazırlanacak ödevlerin neler olduğu ve ne zaman hazırlayacağınızı</a:t>
            </a:r>
          </a:p>
          <a:p>
            <a:pPr eaLnBrk="1" hangingPunct="1">
              <a:lnSpc>
                <a:spcPct val="80000"/>
              </a:lnSpc>
              <a:buClr>
                <a:schemeClr val="tx1"/>
              </a:buClr>
              <a:buFontTx/>
              <a:buBlip>
                <a:blip r:embed="rId2"/>
              </a:buBlip>
            </a:pPr>
            <a:r>
              <a:rPr lang="tr-TR" altLang="tr-TR" sz="2800" smtClean="0">
                <a:solidFill>
                  <a:srgbClr val="003300"/>
                </a:solidFill>
              </a:rPr>
              <a:t>Planda yer alan ancak yapılamayan çalışmalarınızı ne zaman  tamamlayacağınızı</a:t>
            </a:r>
          </a:p>
          <a:p>
            <a:pPr eaLnBrk="1" hangingPunct="1">
              <a:lnSpc>
                <a:spcPct val="80000"/>
              </a:lnSpc>
              <a:buClr>
                <a:schemeClr val="tx1"/>
              </a:buClr>
              <a:buFontTx/>
              <a:buBlip>
                <a:blip r:embed="rId2"/>
              </a:buBlip>
            </a:pPr>
            <a:r>
              <a:rPr lang="tr-TR" altLang="tr-TR" sz="2800" smtClean="0">
                <a:solidFill>
                  <a:srgbClr val="003300"/>
                </a:solidFill>
              </a:rPr>
              <a:t>Dinlenme, tv izleme, spor yapma, sinema ve tiyatroya gitme gibi ders dışı etkinliklere ne zaman yer vereceğinizi</a:t>
            </a:r>
          </a:p>
          <a:p>
            <a:pPr eaLnBrk="1" hangingPunct="1">
              <a:lnSpc>
                <a:spcPct val="80000"/>
              </a:lnSpc>
              <a:buClr>
                <a:schemeClr val="tx1"/>
              </a:buClr>
              <a:buFontTx/>
              <a:buBlip>
                <a:blip r:embed="rId2"/>
              </a:buBlip>
            </a:pPr>
            <a:r>
              <a:rPr lang="tr-TR" altLang="tr-TR" sz="2800" smtClean="0">
                <a:solidFill>
                  <a:srgbClr val="003300"/>
                </a:solidFill>
              </a:rPr>
              <a:t>Bunların yanında günlük çalışma çizelgelerinde ; okulda geçen saatler, ders çalışma, eğlenme, dinlenme, ev işlerine yardım ve uyku saatleri göstermeniz gerekir.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946">
                                            <p:txEl>
                                              <p:charRg st="4294967295" end="4294967295"/>
                                            </p:txEl>
                                          </p:spTgt>
                                        </p:tgtEl>
                                        <p:attrNameLst>
                                          <p:attrName>style.visibility</p:attrName>
                                        </p:attrNameLst>
                                      </p:cBhvr>
                                      <p:to>
                                        <p:strVal val="visible"/>
                                      </p:to>
                                    </p:set>
                                    <p:anim calcmode="lin" valueType="num">
                                      <p:cBhvr>
                                        <p:cTn id="7" dur="500" fill="hold"/>
                                        <p:tgtEl>
                                          <p:spTgt spid="8294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8294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p:cTn id="13"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29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p:cTn id="19"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29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947">
                                            <p:txEl>
                                              <p:pRg st="2" end="2"/>
                                            </p:txEl>
                                          </p:spTgt>
                                        </p:tgtEl>
                                        <p:attrNameLst>
                                          <p:attrName>style.visibility</p:attrName>
                                        </p:attrNameLst>
                                      </p:cBhvr>
                                      <p:to>
                                        <p:strVal val="visible"/>
                                      </p:to>
                                    </p:set>
                                    <p:anim calcmode="lin" valueType="num">
                                      <p:cBhvr>
                                        <p:cTn id="25"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29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2947">
                                            <p:txEl>
                                              <p:pRg st="3" end="3"/>
                                            </p:txEl>
                                          </p:spTgt>
                                        </p:tgtEl>
                                        <p:attrNameLst>
                                          <p:attrName>style.visibility</p:attrName>
                                        </p:attrNameLst>
                                      </p:cBhvr>
                                      <p:to>
                                        <p:strVal val="visible"/>
                                      </p:to>
                                    </p:set>
                                    <p:anim calcmode="lin" valueType="num">
                                      <p:cBhvr>
                                        <p:cTn id="31" dur="500" fill="hold"/>
                                        <p:tgtEl>
                                          <p:spTgt spid="8294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29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2947">
                                            <p:txEl>
                                              <p:pRg st="4" end="4"/>
                                            </p:txEl>
                                          </p:spTgt>
                                        </p:tgtEl>
                                        <p:attrNameLst>
                                          <p:attrName>style.visibility</p:attrName>
                                        </p:attrNameLst>
                                      </p:cBhvr>
                                      <p:to>
                                        <p:strVal val="visible"/>
                                      </p:to>
                                    </p:set>
                                    <p:anim calcmode="lin" valueType="num">
                                      <p:cBhvr>
                                        <p:cTn id="37" dur="500" fill="hold"/>
                                        <p:tgtEl>
                                          <p:spTgt spid="8294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29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2947">
                                            <p:txEl>
                                              <p:pRg st="5" end="5"/>
                                            </p:txEl>
                                          </p:spTgt>
                                        </p:tgtEl>
                                        <p:attrNameLst>
                                          <p:attrName>style.visibility</p:attrName>
                                        </p:attrNameLst>
                                      </p:cBhvr>
                                      <p:to>
                                        <p:strVal val="visible"/>
                                      </p:to>
                                    </p:set>
                                    <p:anim calcmode="lin" valueType="num">
                                      <p:cBhvr>
                                        <p:cTn id="43" dur="500" fill="hold"/>
                                        <p:tgtEl>
                                          <p:spTgt spid="8294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829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82947">
                                            <p:txEl>
                                              <p:pRg st="6" end="6"/>
                                            </p:txEl>
                                          </p:spTgt>
                                        </p:tgtEl>
                                        <p:attrNameLst>
                                          <p:attrName>style.visibility</p:attrName>
                                        </p:attrNameLst>
                                      </p:cBhvr>
                                      <p:to>
                                        <p:strVal val="visible"/>
                                      </p:to>
                                    </p:set>
                                    <p:anim calcmode="lin" valueType="num">
                                      <p:cBhvr>
                                        <p:cTn id="49" dur="500" fill="hold"/>
                                        <p:tgtEl>
                                          <p:spTgt spid="829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294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4 Altbilgi Yer Tutucusu"/>
          <p:cNvSpPr>
            <a:spLocks noGrp="1"/>
          </p:cNvSpPr>
          <p:nvPr>
            <p:ph type="ftr" sz="quarter" idx="11"/>
          </p:nvPr>
        </p:nvSpPr>
        <p:spPr>
          <a:noFill/>
        </p:spPr>
        <p:txBody>
          <a:bodyPr/>
          <a:lstStyle/>
          <a:p>
            <a:r>
              <a:rPr lang="en-US" altLang="tr-TR" smtClean="0"/>
              <a:t> </a:t>
            </a:r>
          </a:p>
        </p:txBody>
      </p:sp>
      <p:sp>
        <p:nvSpPr>
          <p:cNvPr id="28675" name="5 Slayt Numarası Yer Tutucusu"/>
          <p:cNvSpPr>
            <a:spLocks noGrp="1"/>
          </p:cNvSpPr>
          <p:nvPr>
            <p:ph type="sldNum" sz="quarter" idx="12"/>
          </p:nvPr>
        </p:nvSpPr>
        <p:spPr>
          <a:noFill/>
        </p:spPr>
        <p:txBody>
          <a:bodyPr/>
          <a:lstStyle/>
          <a:p>
            <a:fld id="{912E4CD7-5CC3-474C-81E6-9F456C023BDB}" type="slidenum">
              <a:rPr lang="en-US" altLang="tr-TR" smtClean="0"/>
              <a:pPr/>
              <a:t>25</a:t>
            </a:fld>
            <a:endParaRPr lang="en-US" altLang="tr-TR" smtClean="0"/>
          </a:p>
        </p:txBody>
      </p:sp>
      <p:sp>
        <p:nvSpPr>
          <p:cNvPr id="55298" name="WordArt 2"/>
          <p:cNvSpPr>
            <a:spLocks noChangeArrowheads="1" noChangeShapeType="1" noTextEdit="1"/>
          </p:cNvSpPr>
          <p:nvPr/>
        </p:nvSpPr>
        <p:spPr bwMode="auto">
          <a:xfrm>
            <a:off x="1227138" y="1268413"/>
            <a:ext cx="5576887" cy="431800"/>
          </a:xfrm>
          <a:prstGeom prst="rect">
            <a:avLst/>
          </a:prstGeom>
        </p:spPr>
        <p:txBody>
          <a:bodyPr wrap="none" fromWordArt="1">
            <a:prstTxWarp prst="textPlain">
              <a:avLst>
                <a:gd name="adj" fmla="val 50000"/>
              </a:avLst>
            </a:prstTxWarp>
          </a:bodyPr>
          <a:lstStyle/>
          <a:p>
            <a:pPr algn="ctr"/>
            <a:r>
              <a:rPr lang="pt-B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rPr>
              <a:t>İYİ BİR PROGRAM NASIL OLMALIDIR ?</a:t>
            </a:r>
            <a:endParaRPr lang="tr-T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endParaRPr>
          </a:p>
        </p:txBody>
      </p:sp>
      <p:sp>
        <p:nvSpPr>
          <p:cNvPr id="55299" name="Text Box 3"/>
          <p:cNvSpPr txBox="1">
            <a:spLocks noChangeArrowheads="1"/>
          </p:cNvSpPr>
          <p:nvPr/>
        </p:nvSpPr>
        <p:spPr bwMode="auto">
          <a:xfrm>
            <a:off x="1331913" y="2055813"/>
            <a:ext cx="6840537" cy="3749675"/>
          </a:xfrm>
          <a:prstGeom prst="rect">
            <a:avLst/>
          </a:prstGeom>
          <a:noFill/>
          <a:ln w="9525">
            <a:noFill/>
            <a:miter lim="800000"/>
            <a:headEnd/>
            <a:tailEnd/>
          </a:ln>
        </p:spPr>
        <p:txBody>
          <a:bodyPr>
            <a:spAutoFit/>
          </a:bodyPr>
          <a:lstStyle/>
          <a:p>
            <a:pPr marL="457200" indent="-457200" algn="just">
              <a:spcBef>
                <a:spcPct val="50000"/>
              </a:spcBef>
              <a:buFontTx/>
              <a:buAutoNum type="arabicPeriod"/>
            </a:pPr>
            <a:r>
              <a:rPr lang="tr-TR" altLang="tr-TR" sz="2000">
                <a:solidFill>
                  <a:srgbClr val="FFFF00"/>
                </a:solidFill>
                <a:latin typeface="Comic Sans MS" pitchFamily="66" charset="0"/>
              </a:rPr>
              <a:t>Ağır değil, esnek bir yapıda olmalıdır.</a:t>
            </a:r>
          </a:p>
          <a:p>
            <a:pPr marL="457200" indent="-457200" algn="just">
              <a:spcBef>
                <a:spcPct val="50000"/>
              </a:spcBef>
              <a:buFontTx/>
              <a:buAutoNum type="arabicPeriod"/>
            </a:pPr>
            <a:r>
              <a:rPr lang="tr-TR" altLang="tr-TR" sz="2000">
                <a:solidFill>
                  <a:srgbClr val="FFFF00"/>
                </a:solidFill>
                <a:latin typeface="Comic Sans MS" pitchFamily="66" charset="0"/>
              </a:rPr>
              <a:t>Aynı güne ait aynı dersler üst üste konmamalıdır.</a:t>
            </a:r>
          </a:p>
          <a:p>
            <a:pPr marL="457200" indent="-457200" algn="just">
              <a:spcBef>
                <a:spcPct val="50000"/>
              </a:spcBef>
              <a:buFontTx/>
              <a:buAutoNum type="arabicPeriod"/>
            </a:pPr>
            <a:r>
              <a:rPr lang="tr-TR" altLang="tr-TR" sz="2000">
                <a:solidFill>
                  <a:srgbClr val="FFFF00"/>
                </a:solidFill>
                <a:latin typeface="Comic Sans MS" pitchFamily="66" charset="0"/>
              </a:rPr>
              <a:t>Bir derse ait süre 4-5 saat gibi uzun bir zamanı almamalıdır.  </a:t>
            </a:r>
          </a:p>
          <a:p>
            <a:pPr marL="457200" indent="-457200" algn="just">
              <a:spcBef>
                <a:spcPct val="50000"/>
              </a:spcBef>
              <a:buFontTx/>
              <a:buAutoNum type="arabicPeriod"/>
            </a:pPr>
            <a:r>
              <a:rPr lang="tr-TR" altLang="tr-TR" sz="2000">
                <a:solidFill>
                  <a:srgbClr val="FFFF00"/>
                </a:solidFill>
                <a:latin typeface="Comic Sans MS" pitchFamily="66" charset="0"/>
              </a:rPr>
              <a:t>Mantık içeren dersler sabah saatlerinde, yorum içeren dersler akşam saatlerinde yer almalıdır.</a:t>
            </a:r>
          </a:p>
          <a:p>
            <a:pPr marL="457200" indent="-457200" algn="just">
              <a:spcBef>
                <a:spcPct val="50000"/>
              </a:spcBef>
              <a:buFontTx/>
              <a:buAutoNum type="arabicPeriod"/>
            </a:pPr>
            <a:r>
              <a:rPr lang="tr-TR" altLang="tr-TR" sz="2000">
                <a:solidFill>
                  <a:srgbClr val="FFFF00"/>
                </a:solidFill>
                <a:latin typeface="Comic Sans MS" pitchFamily="66" charset="0"/>
              </a:rPr>
              <a:t>Programda dersin zorluk derecesine göre 10 veya 15 dakikalık dinlenmelere yer verilmelidir. Ancak bu dinlenmelerde tv, bilgisayar ya da cep tlf ile ilgilenilmemelidir.  </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80">
                                          <p:stCondLst>
                                            <p:cond delay="0"/>
                                          </p:stCondLst>
                                        </p:cTn>
                                        <p:tgtEl>
                                          <p:spTgt spid="55298"/>
                                        </p:tgtEl>
                                      </p:cBhvr>
                                    </p:animEffect>
                                    <p:anim calcmode="lin" valueType="num">
                                      <p:cBhvr>
                                        <p:cTn id="8" dur="1822" tmFilter="0,0; 0.14,0.36; 0.43,0.73; 0.71,0.91; 1.0,1.0">
                                          <p:stCondLst>
                                            <p:cond delay="0"/>
                                          </p:stCondLst>
                                        </p:cTn>
                                        <p:tgtEl>
                                          <p:spTgt spid="552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98"/>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98"/>
                                        </p:tgtEl>
                                      </p:cBhvr>
                                      <p:to x="100000" y="60000"/>
                                    </p:animScale>
                                    <p:animScale>
                                      <p:cBhvr>
                                        <p:cTn id="14" dur="166" decel="50000">
                                          <p:stCondLst>
                                            <p:cond delay="676"/>
                                          </p:stCondLst>
                                        </p:cTn>
                                        <p:tgtEl>
                                          <p:spTgt spid="55298"/>
                                        </p:tgtEl>
                                      </p:cBhvr>
                                      <p:to x="100000" y="100000"/>
                                    </p:animScale>
                                    <p:animScale>
                                      <p:cBhvr>
                                        <p:cTn id="15" dur="26">
                                          <p:stCondLst>
                                            <p:cond delay="1312"/>
                                          </p:stCondLst>
                                        </p:cTn>
                                        <p:tgtEl>
                                          <p:spTgt spid="55298"/>
                                        </p:tgtEl>
                                      </p:cBhvr>
                                      <p:to x="100000" y="80000"/>
                                    </p:animScale>
                                    <p:animScale>
                                      <p:cBhvr>
                                        <p:cTn id="16" dur="166" decel="50000">
                                          <p:stCondLst>
                                            <p:cond delay="1338"/>
                                          </p:stCondLst>
                                        </p:cTn>
                                        <p:tgtEl>
                                          <p:spTgt spid="55298"/>
                                        </p:tgtEl>
                                      </p:cBhvr>
                                      <p:to x="100000" y="100000"/>
                                    </p:animScale>
                                    <p:animScale>
                                      <p:cBhvr>
                                        <p:cTn id="17" dur="26">
                                          <p:stCondLst>
                                            <p:cond delay="1642"/>
                                          </p:stCondLst>
                                        </p:cTn>
                                        <p:tgtEl>
                                          <p:spTgt spid="55298"/>
                                        </p:tgtEl>
                                      </p:cBhvr>
                                      <p:to x="100000" y="90000"/>
                                    </p:animScale>
                                    <p:animScale>
                                      <p:cBhvr>
                                        <p:cTn id="18" dur="166" decel="50000">
                                          <p:stCondLst>
                                            <p:cond delay="1668"/>
                                          </p:stCondLst>
                                        </p:cTn>
                                        <p:tgtEl>
                                          <p:spTgt spid="55298"/>
                                        </p:tgtEl>
                                      </p:cBhvr>
                                      <p:to x="100000" y="100000"/>
                                    </p:animScale>
                                    <p:animScale>
                                      <p:cBhvr>
                                        <p:cTn id="19" dur="26">
                                          <p:stCondLst>
                                            <p:cond delay="1808"/>
                                          </p:stCondLst>
                                        </p:cTn>
                                        <p:tgtEl>
                                          <p:spTgt spid="55298"/>
                                        </p:tgtEl>
                                      </p:cBhvr>
                                      <p:to x="100000" y="95000"/>
                                    </p:animScale>
                                    <p:animScale>
                                      <p:cBhvr>
                                        <p:cTn id="20" dur="166" decel="50000">
                                          <p:stCondLst>
                                            <p:cond delay="1834"/>
                                          </p:stCondLst>
                                        </p:cTn>
                                        <p:tgtEl>
                                          <p:spTgt spid="5529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5299"/>
                                        </p:tgtEl>
                                        <p:attrNameLst>
                                          <p:attrName>style.visibility</p:attrName>
                                        </p:attrNameLst>
                                      </p:cBhvr>
                                      <p:to>
                                        <p:strVal val="visible"/>
                                      </p:to>
                                    </p:set>
                                    <p:anim calcmode="discrete" valueType="clr">
                                      <p:cBhvr override="childStyle">
                                        <p:cTn id="25" dur="80"/>
                                        <p:tgtEl>
                                          <p:spTgt spid="5529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5299"/>
                                        </p:tgtEl>
                                        <p:attrNameLst>
                                          <p:attrName>fillcolor</p:attrName>
                                        </p:attrNameLst>
                                      </p:cBhvr>
                                      <p:tavLst>
                                        <p:tav tm="0">
                                          <p:val>
                                            <p:clrVal>
                                              <a:schemeClr val="accent2"/>
                                            </p:clrVal>
                                          </p:val>
                                        </p:tav>
                                        <p:tav tm="50000">
                                          <p:val>
                                            <p:clrVal>
                                              <a:schemeClr val="hlink"/>
                                            </p:clrVal>
                                          </p:val>
                                        </p:tav>
                                      </p:tavLst>
                                    </p:anim>
                                    <p:set>
                                      <p:cBhvr>
                                        <p:cTn id="27" dur="80"/>
                                        <p:tgtEl>
                                          <p:spTgt spid="55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Altbilgi Yer Tutucusu"/>
          <p:cNvSpPr>
            <a:spLocks noGrp="1"/>
          </p:cNvSpPr>
          <p:nvPr>
            <p:ph type="ftr" sz="quarter" idx="11"/>
          </p:nvPr>
        </p:nvSpPr>
        <p:spPr>
          <a:noFill/>
        </p:spPr>
        <p:txBody>
          <a:bodyPr/>
          <a:lstStyle/>
          <a:p>
            <a:r>
              <a:rPr lang="en-US" altLang="tr-TR" smtClean="0"/>
              <a:t> </a:t>
            </a:r>
          </a:p>
        </p:txBody>
      </p:sp>
      <p:sp>
        <p:nvSpPr>
          <p:cNvPr id="29699" name="5 Slayt Numarası Yer Tutucusu"/>
          <p:cNvSpPr>
            <a:spLocks noGrp="1"/>
          </p:cNvSpPr>
          <p:nvPr>
            <p:ph type="sldNum" sz="quarter" idx="12"/>
          </p:nvPr>
        </p:nvSpPr>
        <p:spPr>
          <a:noFill/>
        </p:spPr>
        <p:txBody>
          <a:bodyPr/>
          <a:lstStyle/>
          <a:p>
            <a:fld id="{8A4FD073-DFCF-483F-AA08-3A528D95590D}" type="slidenum">
              <a:rPr lang="en-US" altLang="tr-TR" smtClean="0"/>
              <a:pPr/>
              <a:t>26</a:t>
            </a:fld>
            <a:endParaRPr lang="en-US" altLang="tr-TR" smtClean="0"/>
          </a:p>
        </p:txBody>
      </p:sp>
      <p:sp>
        <p:nvSpPr>
          <p:cNvPr id="56322" name="WordArt 2"/>
          <p:cNvSpPr>
            <a:spLocks noChangeArrowheads="1" noChangeShapeType="1" noTextEdit="1"/>
          </p:cNvSpPr>
          <p:nvPr/>
        </p:nvSpPr>
        <p:spPr bwMode="auto">
          <a:xfrm>
            <a:off x="1116013" y="1196975"/>
            <a:ext cx="5576887" cy="431800"/>
          </a:xfrm>
          <a:prstGeom prst="rect">
            <a:avLst/>
          </a:prstGeom>
        </p:spPr>
        <p:txBody>
          <a:bodyPr wrap="none" fromWordArt="1">
            <a:prstTxWarp prst="textPlain">
              <a:avLst>
                <a:gd name="adj" fmla="val 50000"/>
              </a:avLst>
            </a:prstTxWarp>
          </a:bodyPr>
          <a:lstStyle/>
          <a:p>
            <a:pPr algn="ctr"/>
            <a:r>
              <a:rPr lang="pt-B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rPr>
              <a:t>İYİ BİR PROGRAM NASIL OLMALIDIR ?</a:t>
            </a:r>
            <a:endParaRPr lang="tr-TR" sz="2800" b="1" kern="10">
              <a:ln w="9525">
                <a:solidFill>
                  <a:schemeClr val="folHlink"/>
                </a:solidFill>
                <a:round/>
                <a:headEnd/>
                <a:tailEnd/>
              </a:ln>
              <a:solidFill>
                <a:schemeClr val="tx2"/>
              </a:solidFill>
              <a:effectLst>
                <a:outerShdw dist="563972" dir="14049741" sx="125000" sy="125000" algn="tl" rotWithShape="0">
                  <a:srgbClr val="C7DFD3">
                    <a:alpha val="79999"/>
                  </a:srgbClr>
                </a:outerShdw>
              </a:effectLst>
              <a:latin typeface="Times New Roman"/>
              <a:cs typeface="Times New Roman"/>
            </a:endParaRPr>
          </a:p>
        </p:txBody>
      </p:sp>
      <p:sp>
        <p:nvSpPr>
          <p:cNvPr id="56323" name="Text Box 3"/>
          <p:cNvSpPr txBox="1">
            <a:spLocks noChangeArrowheads="1"/>
          </p:cNvSpPr>
          <p:nvPr/>
        </p:nvSpPr>
        <p:spPr bwMode="auto">
          <a:xfrm>
            <a:off x="971550" y="2133600"/>
            <a:ext cx="6840538" cy="3292475"/>
          </a:xfrm>
          <a:prstGeom prst="rect">
            <a:avLst/>
          </a:prstGeom>
          <a:noFill/>
          <a:ln w="9525">
            <a:noFill/>
            <a:miter lim="800000"/>
            <a:headEnd/>
            <a:tailEnd/>
          </a:ln>
        </p:spPr>
        <p:txBody>
          <a:bodyPr>
            <a:spAutoFit/>
          </a:bodyPr>
          <a:lstStyle/>
          <a:p>
            <a:pPr marL="457200" indent="-457200" algn="just">
              <a:spcBef>
                <a:spcPct val="50000"/>
              </a:spcBef>
            </a:pPr>
            <a:r>
              <a:rPr lang="tr-TR" altLang="tr-TR" sz="2000">
                <a:solidFill>
                  <a:srgbClr val="0033CC"/>
                </a:solidFill>
                <a:latin typeface="Comic Sans MS" pitchFamily="66" charset="0"/>
              </a:rPr>
              <a:t>6</a:t>
            </a:r>
            <a:r>
              <a:rPr lang="tr-TR" altLang="tr-TR" sz="2000">
                <a:solidFill>
                  <a:srgbClr val="FFFF00"/>
                </a:solidFill>
                <a:latin typeface="Comic Sans MS" pitchFamily="66" charset="0"/>
              </a:rPr>
              <a:t>.</a:t>
            </a:r>
            <a:r>
              <a:rPr lang="tr-TR" altLang="tr-TR">
                <a:solidFill>
                  <a:srgbClr val="FFFF00"/>
                </a:solidFill>
                <a:latin typeface="Comic Sans MS" pitchFamily="66" charset="0"/>
              </a:rPr>
              <a:t> </a:t>
            </a:r>
            <a:r>
              <a:rPr lang="tr-TR" altLang="tr-TR" sz="2000">
                <a:solidFill>
                  <a:srgbClr val="FFFF00"/>
                </a:solidFill>
                <a:latin typeface="Comic Sans MS" pitchFamily="66" charset="0"/>
              </a:rPr>
              <a:t>Hazırlanan program zorunluluktan değil bir amaç için isteyerek uygulanmalıdır. </a:t>
            </a:r>
          </a:p>
          <a:p>
            <a:pPr marL="457200" indent="-457200" algn="just">
              <a:spcBef>
                <a:spcPct val="50000"/>
              </a:spcBef>
            </a:pPr>
            <a:r>
              <a:rPr lang="tr-TR" altLang="tr-TR" sz="2000">
                <a:solidFill>
                  <a:srgbClr val="FFFF00"/>
                </a:solidFill>
                <a:latin typeface="Comic Sans MS" pitchFamily="66" charset="0"/>
              </a:rPr>
              <a:t>7. Programın içeriği öncelikle konu tekrarına çoğunlukla ise ders çalışmaya ayrılmalıdır.</a:t>
            </a:r>
          </a:p>
          <a:p>
            <a:pPr marL="457200" indent="-457200" algn="just">
              <a:spcBef>
                <a:spcPct val="50000"/>
              </a:spcBef>
            </a:pPr>
            <a:r>
              <a:rPr lang="tr-TR" altLang="tr-TR" sz="2000">
                <a:solidFill>
                  <a:srgbClr val="FFFF00"/>
                </a:solidFill>
                <a:latin typeface="Comic Sans MS" pitchFamily="66" charset="0"/>
              </a:rPr>
              <a:t>8. Günlük, haftalık ve aylık tekrarlar programa yansıtılmalıdır.</a:t>
            </a:r>
          </a:p>
          <a:p>
            <a:pPr marL="457200" indent="-457200" algn="just">
              <a:spcBef>
                <a:spcPct val="50000"/>
              </a:spcBef>
            </a:pPr>
            <a:r>
              <a:rPr lang="tr-TR" altLang="tr-TR" sz="2000">
                <a:solidFill>
                  <a:srgbClr val="FFFF00"/>
                </a:solidFill>
                <a:latin typeface="Comic Sans MS" pitchFamily="66" charset="0"/>
              </a:rPr>
              <a:t>9.  Sene başındaki program yapısı ile sene ortası ve sene sonundaki program yapısı birbirinden farklı olmalıdır. </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80">
                                          <p:stCondLst>
                                            <p:cond delay="0"/>
                                          </p:stCondLst>
                                        </p:cTn>
                                        <p:tgtEl>
                                          <p:spTgt spid="56322"/>
                                        </p:tgtEl>
                                      </p:cBhvr>
                                    </p:animEffect>
                                    <p:anim calcmode="lin" valueType="num">
                                      <p:cBhvr>
                                        <p:cTn id="8" dur="1822" tmFilter="0,0; 0.14,0.36; 0.43,0.73; 0.71,0.91; 1.0,1.0">
                                          <p:stCondLst>
                                            <p:cond delay="0"/>
                                          </p:stCondLst>
                                        </p:cTn>
                                        <p:tgtEl>
                                          <p:spTgt spid="563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3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3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3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3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6322"/>
                                        </p:tgtEl>
                                      </p:cBhvr>
                                      <p:to x="100000" y="60000"/>
                                    </p:animScale>
                                    <p:animScale>
                                      <p:cBhvr>
                                        <p:cTn id="14" dur="166" decel="50000">
                                          <p:stCondLst>
                                            <p:cond delay="676"/>
                                          </p:stCondLst>
                                        </p:cTn>
                                        <p:tgtEl>
                                          <p:spTgt spid="56322"/>
                                        </p:tgtEl>
                                      </p:cBhvr>
                                      <p:to x="100000" y="100000"/>
                                    </p:animScale>
                                    <p:animScale>
                                      <p:cBhvr>
                                        <p:cTn id="15" dur="26">
                                          <p:stCondLst>
                                            <p:cond delay="1312"/>
                                          </p:stCondLst>
                                        </p:cTn>
                                        <p:tgtEl>
                                          <p:spTgt spid="56322"/>
                                        </p:tgtEl>
                                      </p:cBhvr>
                                      <p:to x="100000" y="80000"/>
                                    </p:animScale>
                                    <p:animScale>
                                      <p:cBhvr>
                                        <p:cTn id="16" dur="166" decel="50000">
                                          <p:stCondLst>
                                            <p:cond delay="1338"/>
                                          </p:stCondLst>
                                        </p:cTn>
                                        <p:tgtEl>
                                          <p:spTgt spid="56322"/>
                                        </p:tgtEl>
                                      </p:cBhvr>
                                      <p:to x="100000" y="100000"/>
                                    </p:animScale>
                                    <p:animScale>
                                      <p:cBhvr>
                                        <p:cTn id="17" dur="26">
                                          <p:stCondLst>
                                            <p:cond delay="1642"/>
                                          </p:stCondLst>
                                        </p:cTn>
                                        <p:tgtEl>
                                          <p:spTgt spid="56322"/>
                                        </p:tgtEl>
                                      </p:cBhvr>
                                      <p:to x="100000" y="90000"/>
                                    </p:animScale>
                                    <p:animScale>
                                      <p:cBhvr>
                                        <p:cTn id="18" dur="166" decel="50000">
                                          <p:stCondLst>
                                            <p:cond delay="1668"/>
                                          </p:stCondLst>
                                        </p:cTn>
                                        <p:tgtEl>
                                          <p:spTgt spid="56322"/>
                                        </p:tgtEl>
                                      </p:cBhvr>
                                      <p:to x="100000" y="100000"/>
                                    </p:animScale>
                                    <p:animScale>
                                      <p:cBhvr>
                                        <p:cTn id="19" dur="26">
                                          <p:stCondLst>
                                            <p:cond delay="1808"/>
                                          </p:stCondLst>
                                        </p:cTn>
                                        <p:tgtEl>
                                          <p:spTgt spid="56322"/>
                                        </p:tgtEl>
                                      </p:cBhvr>
                                      <p:to x="100000" y="95000"/>
                                    </p:animScale>
                                    <p:animScale>
                                      <p:cBhvr>
                                        <p:cTn id="20" dur="166" decel="50000">
                                          <p:stCondLst>
                                            <p:cond delay="1834"/>
                                          </p:stCondLst>
                                        </p:cTn>
                                        <p:tgtEl>
                                          <p:spTgt spid="563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56323"/>
                                        </p:tgtEl>
                                        <p:attrNameLst>
                                          <p:attrName>style.visibility</p:attrName>
                                        </p:attrNameLst>
                                      </p:cBhvr>
                                      <p:to>
                                        <p:strVal val="visible"/>
                                      </p:to>
                                    </p:set>
                                    <p:anim calcmode="discrete" valueType="clr">
                                      <p:cBhvr override="childStyle">
                                        <p:cTn id="25" dur="80"/>
                                        <p:tgtEl>
                                          <p:spTgt spid="5632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6323"/>
                                        </p:tgtEl>
                                        <p:attrNameLst>
                                          <p:attrName>fillcolor</p:attrName>
                                        </p:attrNameLst>
                                      </p:cBhvr>
                                      <p:tavLst>
                                        <p:tav tm="0">
                                          <p:val>
                                            <p:clrVal>
                                              <a:schemeClr val="accent2"/>
                                            </p:clrVal>
                                          </p:val>
                                        </p:tav>
                                        <p:tav tm="50000">
                                          <p:val>
                                            <p:clrVal>
                                              <a:schemeClr val="hlink"/>
                                            </p:clrVal>
                                          </p:val>
                                        </p:tav>
                                      </p:tavLst>
                                    </p:anim>
                                    <p:set>
                                      <p:cBhvr>
                                        <p:cTn id="27" dur="80"/>
                                        <p:tgtEl>
                                          <p:spTgt spid="563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Altbilgi Yer Tutucusu"/>
          <p:cNvSpPr>
            <a:spLocks noGrp="1"/>
          </p:cNvSpPr>
          <p:nvPr>
            <p:ph type="ftr" sz="quarter" idx="11"/>
          </p:nvPr>
        </p:nvSpPr>
        <p:spPr>
          <a:noFill/>
        </p:spPr>
        <p:txBody>
          <a:bodyPr/>
          <a:lstStyle/>
          <a:p>
            <a:r>
              <a:rPr lang="en-US" altLang="tr-TR" smtClean="0"/>
              <a:t> </a:t>
            </a:r>
          </a:p>
        </p:txBody>
      </p:sp>
      <p:sp>
        <p:nvSpPr>
          <p:cNvPr id="30723" name="6 Slayt Numarası Yer Tutucusu"/>
          <p:cNvSpPr>
            <a:spLocks noGrp="1"/>
          </p:cNvSpPr>
          <p:nvPr>
            <p:ph type="sldNum" sz="quarter" idx="12"/>
          </p:nvPr>
        </p:nvSpPr>
        <p:spPr>
          <a:noFill/>
        </p:spPr>
        <p:txBody>
          <a:bodyPr/>
          <a:lstStyle/>
          <a:p>
            <a:fld id="{7F440B31-CD8C-41DF-B185-F771F497613B}" type="slidenum">
              <a:rPr lang="en-US" altLang="tr-TR" smtClean="0"/>
              <a:pPr/>
              <a:t>27</a:t>
            </a:fld>
            <a:endParaRPr lang="en-US" altLang="tr-TR" smtClean="0"/>
          </a:p>
        </p:txBody>
      </p:sp>
      <p:sp>
        <p:nvSpPr>
          <p:cNvPr id="54274" name="Rectangle 2"/>
          <p:cNvSpPr>
            <a:spLocks noGrp="1" noChangeArrowheads="1"/>
          </p:cNvSpPr>
          <p:nvPr>
            <p:ph type="title"/>
          </p:nvPr>
        </p:nvSpPr>
        <p:spPr>
          <a:xfrm>
            <a:off x="869950" y="1433513"/>
            <a:ext cx="6870700" cy="700087"/>
          </a:xfrm>
        </p:spPr>
        <p:txBody>
          <a:bodyPr/>
          <a:lstStyle/>
          <a:p>
            <a:pPr eaLnBrk="1" hangingPunct="1"/>
            <a:r>
              <a:rPr lang="tr-TR" altLang="tr-TR" sz="3500" smtClean="0">
                <a:solidFill>
                  <a:srgbClr val="0033CC"/>
                </a:solidFill>
              </a:rPr>
              <a:t>PROGRAMLI ÇALIŞMA İLE ;</a:t>
            </a:r>
          </a:p>
        </p:txBody>
      </p:sp>
      <p:pic>
        <p:nvPicPr>
          <p:cNvPr id="54275" name="Picture 3" descr="BD09278_"/>
          <p:cNvPicPr>
            <a:picLocks noGrp="1" noChangeAspect="1" noChangeArrowheads="1"/>
          </p:cNvPicPr>
          <p:nvPr>
            <p:ph sz="half" idx="1"/>
          </p:nvPr>
        </p:nvPicPr>
        <p:blipFill>
          <a:blip r:embed="rId2" cstate="print">
            <a:lum bright="-24000"/>
          </a:blip>
          <a:srcRect/>
          <a:stretch>
            <a:fillRect/>
          </a:stretch>
        </p:blipFill>
        <p:spPr>
          <a:xfrm>
            <a:off x="179388" y="2492375"/>
            <a:ext cx="1258887" cy="1258888"/>
          </a:xfrm>
          <a:noFill/>
        </p:spPr>
      </p:pic>
      <p:sp>
        <p:nvSpPr>
          <p:cNvPr id="54276" name="WordArt 4"/>
          <p:cNvSpPr>
            <a:spLocks noChangeArrowheads="1" noChangeShapeType="1" noTextEdit="1"/>
          </p:cNvSpPr>
          <p:nvPr/>
        </p:nvSpPr>
        <p:spPr bwMode="auto">
          <a:xfrm>
            <a:off x="1547813" y="2713038"/>
            <a:ext cx="6716712" cy="787400"/>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solidFill>
                  <a:srgbClr val="FFFF00"/>
                </a:solidFill>
                <a:latin typeface="Arial Black"/>
              </a:rPr>
              <a:t>Daha az zamanda daha çok bilgiye ulaşabilirsiniz.</a:t>
            </a:r>
          </a:p>
        </p:txBody>
      </p:sp>
      <p:pic>
        <p:nvPicPr>
          <p:cNvPr id="54277" name="Picture 5" descr="BD09278_"/>
          <p:cNvPicPr>
            <a:picLocks noGrp="1" noChangeAspect="1" noChangeArrowheads="1"/>
          </p:cNvPicPr>
          <p:nvPr>
            <p:ph sz="half" idx="2"/>
          </p:nvPr>
        </p:nvPicPr>
        <p:blipFill>
          <a:blip r:embed="rId2" cstate="print">
            <a:lum bright="-24000"/>
          </a:blip>
          <a:srcRect/>
          <a:stretch>
            <a:fillRect/>
          </a:stretch>
        </p:blipFill>
        <p:spPr>
          <a:xfrm>
            <a:off x="207963" y="4084638"/>
            <a:ext cx="1268412" cy="1144587"/>
          </a:xfrm>
          <a:noFill/>
        </p:spPr>
      </p:pic>
      <p:sp>
        <p:nvSpPr>
          <p:cNvPr id="54278" name="WordArt 6"/>
          <p:cNvSpPr>
            <a:spLocks noChangeArrowheads="1" noChangeShapeType="1" noTextEdit="1"/>
          </p:cNvSpPr>
          <p:nvPr/>
        </p:nvSpPr>
        <p:spPr bwMode="auto">
          <a:xfrm>
            <a:off x="1619250" y="4370388"/>
            <a:ext cx="6716713" cy="787400"/>
          </a:xfrm>
          <a:prstGeom prst="rect">
            <a:avLst/>
          </a:prstGeom>
        </p:spPr>
        <p:txBody>
          <a:bodyPr wrap="none" fromWordArt="1">
            <a:prstTxWarp prst="textPlain">
              <a:avLst>
                <a:gd name="adj" fmla="val 50000"/>
              </a:avLst>
            </a:prstTxWarp>
          </a:bodyPr>
          <a:lstStyle/>
          <a:p>
            <a:pPr algn="ctr"/>
            <a:r>
              <a:rPr lang="tr-TR" sz="1600" kern="10">
                <a:ln w="9525">
                  <a:solidFill>
                    <a:schemeClr val="tx2"/>
                  </a:solidFill>
                  <a:round/>
                  <a:headEnd/>
                  <a:tailEnd/>
                </a:ln>
                <a:solidFill>
                  <a:srgbClr val="FFFF00"/>
                </a:solidFill>
                <a:latin typeface="Arial Black"/>
              </a:rPr>
              <a:t>Ders dışındaki faaliyetlere daha fazla zaman ayırabilirsiniz.</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74"/>
                                        </p:tgtEl>
                                        <p:attrNameLst>
                                          <p:attrName>style.visibility</p:attrName>
                                        </p:attrNameLst>
                                      </p:cBhvr>
                                      <p:to>
                                        <p:strVal val="visible"/>
                                      </p:to>
                                    </p:set>
                                    <p:anim calcmode="discrete" valueType="clr">
                                      <p:cBhvr override="childStyle">
                                        <p:cTn id="7" dur="80"/>
                                        <p:tgtEl>
                                          <p:spTgt spid="542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4"/>
                                        </p:tgtEl>
                                        <p:attrNameLst>
                                          <p:attrName>fillcolor</p:attrName>
                                        </p:attrNameLst>
                                      </p:cBhvr>
                                      <p:tavLst>
                                        <p:tav tm="0">
                                          <p:val>
                                            <p:clrVal>
                                              <a:schemeClr val="accent2"/>
                                            </p:clrVal>
                                          </p:val>
                                        </p:tav>
                                        <p:tav tm="50000">
                                          <p:val>
                                            <p:clrVal>
                                              <a:schemeClr val="hlink"/>
                                            </p:clrVal>
                                          </p:val>
                                        </p:tav>
                                      </p:tavLst>
                                    </p:anim>
                                    <p:set>
                                      <p:cBhvr>
                                        <p:cTn id="9" dur="80"/>
                                        <p:tgtEl>
                                          <p:spTgt spid="54274"/>
                                        </p:tgtEl>
                                        <p:attrNameLst>
                                          <p:attrName>fill.type</p:attrName>
                                        </p:attrNameLst>
                                      </p:cBhvr>
                                      <p:to>
                                        <p:strVal val="solid"/>
                                      </p:to>
                                    </p:set>
                                  </p:childTnLst>
                                </p:cTn>
                              </p:par>
                            </p:childTnLst>
                          </p:cTn>
                        </p:par>
                        <p:par>
                          <p:cTn id="10" fill="hold" nodeType="afterGroup">
                            <p:stCondLst>
                              <p:cond delay="840"/>
                            </p:stCondLst>
                            <p:childTnLst>
                              <p:par>
                                <p:cTn id="11" presetID="2" presetClass="entr" presetSubtype="8" fill="hold" nodeType="after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additive="base">
                                        <p:cTn id="13" dur="500" fill="hold"/>
                                        <p:tgtEl>
                                          <p:spTgt spid="54275"/>
                                        </p:tgtEl>
                                        <p:attrNameLst>
                                          <p:attrName>ppt_x</p:attrName>
                                        </p:attrNameLst>
                                      </p:cBhvr>
                                      <p:tavLst>
                                        <p:tav tm="0">
                                          <p:val>
                                            <p:strVal val="0-#ppt_w/2"/>
                                          </p:val>
                                        </p:tav>
                                        <p:tav tm="100000">
                                          <p:val>
                                            <p:strVal val="#ppt_x"/>
                                          </p:val>
                                        </p:tav>
                                      </p:tavLst>
                                    </p:anim>
                                    <p:anim calcmode="lin" valueType="num">
                                      <p:cBhvr additive="base">
                                        <p:cTn id="14"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500" fill="hold"/>
                                        <p:tgtEl>
                                          <p:spTgt spid="54276"/>
                                        </p:tgtEl>
                                        <p:attrNameLst>
                                          <p:attrName>ppt_w</p:attrName>
                                        </p:attrNameLst>
                                      </p:cBhvr>
                                      <p:tavLst>
                                        <p:tav tm="0">
                                          <p:val>
                                            <p:fltVal val="0"/>
                                          </p:val>
                                        </p:tav>
                                        <p:tav tm="100000">
                                          <p:val>
                                            <p:strVal val="#ppt_w"/>
                                          </p:val>
                                        </p:tav>
                                      </p:tavLst>
                                    </p:anim>
                                    <p:anim calcmode="lin" valueType="num">
                                      <p:cBhvr>
                                        <p:cTn id="20" dur="500" fill="hold"/>
                                        <p:tgtEl>
                                          <p:spTgt spid="542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54277"/>
                                        </p:tgtEl>
                                        <p:attrNameLst>
                                          <p:attrName>style.visibility</p:attrName>
                                        </p:attrNameLst>
                                      </p:cBhvr>
                                      <p:to>
                                        <p:strVal val="visible"/>
                                      </p:to>
                                    </p:set>
                                    <p:anim calcmode="lin" valueType="num">
                                      <p:cBhvr additive="base">
                                        <p:cTn id="24" dur="500" fill="hold"/>
                                        <p:tgtEl>
                                          <p:spTgt spid="54277"/>
                                        </p:tgtEl>
                                        <p:attrNameLst>
                                          <p:attrName>ppt_x</p:attrName>
                                        </p:attrNameLst>
                                      </p:cBhvr>
                                      <p:tavLst>
                                        <p:tav tm="0">
                                          <p:val>
                                            <p:strVal val="0-#ppt_w/2"/>
                                          </p:val>
                                        </p:tav>
                                        <p:tav tm="100000">
                                          <p:val>
                                            <p:strVal val="#ppt_x"/>
                                          </p:val>
                                        </p:tav>
                                      </p:tavLst>
                                    </p:anim>
                                    <p:anim calcmode="lin" valueType="num">
                                      <p:cBhvr additive="base">
                                        <p:cTn id="25"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54278"/>
                                        </p:tgtEl>
                                        <p:attrNameLst>
                                          <p:attrName>style.visibility</p:attrName>
                                        </p:attrNameLst>
                                      </p:cBhvr>
                                      <p:to>
                                        <p:strVal val="visible"/>
                                      </p:to>
                                    </p:set>
                                    <p:anim calcmode="lin" valueType="num">
                                      <p:cBhvr>
                                        <p:cTn id="30" dur="500" fill="hold"/>
                                        <p:tgtEl>
                                          <p:spTgt spid="54278"/>
                                        </p:tgtEl>
                                        <p:attrNameLst>
                                          <p:attrName>ppt_w</p:attrName>
                                        </p:attrNameLst>
                                      </p:cBhvr>
                                      <p:tavLst>
                                        <p:tav tm="0">
                                          <p:val>
                                            <p:fltVal val="0"/>
                                          </p:val>
                                        </p:tav>
                                        <p:tav tm="100000">
                                          <p:val>
                                            <p:strVal val="#ppt_w"/>
                                          </p:val>
                                        </p:tav>
                                      </p:tavLst>
                                    </p:anim>
                                    <p:anim calcmode="lin" valueType="num">
                                      <p:cBhvr>
                                        <p:cTn id="31" dur="500" fill="hold"/>
                                        <p:tgtEl>
                                          <p:spTgt spid="542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6" grpId="0" animBg="1"/>
      <p:bldP spid="542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Altbilgi Yer Tutucusu"/>
          <p:cNvSpPr>
            <a:spLocks noGrp="1"/>
          </p:cNvSpPr>
          <p:nvPr>
            <p:ph type="ftr" sz="quarter" idx="11"/>
          </p:nvPr>
        </p:nvSpPr>
        <p:spPr/>
        <p:txBody>
          <a:bodyPr/>
          <a:lstStyle/>
          <a:p>
            <a:pPr>
              <a:defRPr/>
            </a:pPr>
            <a:r>
              <a:rPr lang="en-US"/>
              <a:t> </a:t>
            </a:r>
          </a:p>
        </p:txBody>
      </p:sp>
      <p:sp>
        <p:nvSpPr>
          <p:cNvPr id="37" name="5 Slayt Numarası Yer Tutucusu"/>
          <p:cNvSpPr>
            <a:spLocks noGrp="1"/>
          </p:cNvSpPr>
          <p:nvPr>
            <p:ph type="sldNum" sz="quarter" idx="12"/>
          </p:nvPr>
        </p:nvSpPr>
        <p:spPr/>
        <p:txBody>
          <a:bodyPr/>
          <a:lstStyle/>
          <a:p>
            <a:pPr>
              <a:defRPr/>
            </a:pPr>
            <a:fld id="{A69AE4D0-7A09-4B11-B347-2580BB536D59}" type="slidenum">
              <a:rPr lang="en-US"/>
              <a:pPr>
                <a:defRPr/>
              </a:pPr>
              <a:t>28</a:t>
            </a:fld>
            <a:endParaRPr lang="en-US"/>
          </a:p>
        </p:txBody>
      </p:sp>
      <p:sp>
        <p:nvSpPr>
          <p:cNvPr id="25602"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IV- VERİMİ   AZALTICI  ETKENLERİ   ORTADAN   KALDIRINIZ</a:t>
            </a:r>
          </a:p>
        </p:txBody>
      </p:sp>
      <p:graphicFrame>
        <p:nvGraphicFramePr>
          <p:cNvPr id="25603" name="Group 3"/>
          <p:cNvGraphicFramePr>
            <a:graphicFrameLocks noGrp="1"/>
          </p:cNvGraphicFramePr>
          <p:nvPr>
            <p:ph idx="1"/>
          </p:nvPr>
        </p:nvGraphicFramePr>
        <p:xfrm>
          <a:off x="2438400" y="1600200"/>
          <a:ext cx="6400800" cy="4495801"/>
        </p:xfrm>
        <a:graphic>
          <a:graphicData uri="http://schemas.openxmlformats.org/drawingml/2006/table">
            <a:tbl>
              <a:tblPr/>
              <a:tblGrid>
                <a:gridCol w="1585913"/>
                <a:gridCol w="1585912"/>
                <a:gridCol w="1698625"/>
                <a:gridCol w="1530350"/>
              </a:tblGrid>
              <a:tr h="958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chemeClr val="accent2"/>
                          </a:solidFill>
                          <a:effectLst>
                            <a:outerShdw blurRad="38100" dist="38100" dir="2700000" algn="tl">
                              <a:srgbClr val="000000"/>
                            </a:outerShdw>
                          </a:effectLst>
                          <a:latin typeface="Arial" charset="0"/>
                        </a:rPr>
                        <a:t>Yorgunluk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1B90D"/>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FF"/>
                          </a:solidFill>
                          <a:effectLst>
                            <a:outerShdw blurRad="38100" dist="38100" dir="2700000" algn="tl">
                              <a:srgbClr val="000000"/>
                            </a:outerShdw>
                          </a:effectLst>
                          <a:latin typeface="Arial" charset="0"/>
                        </a:rPr>
                        <a:t>Elem Duygusu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66FF"/>
                        </a:gs>
                        <a:gs pos="100000">
                          <a:srgbClr val="CC66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33"/>
                          </a:solidFill>
                          <a:effectLst>
                            <a:outerShdw blurRad="38100" dist="38100" dir="2700000" algn="tl">
                              <a:srgbClr val="000000"/>
                            </a:outerShdw>
                          </a:effectLst>
                          <a:latin typeface="Arial" charset="0"/>
                        </a:rPr>
                        <a:t>Fazla Heyecan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99FF33"/>
                          </a:solidFill>
                          <a:effectLst>
                            <a:outerShdw blurRad="38100" dist="38100" dir="2700000" algn="tl">
                              <a:srgbClr val="000000"/>
                            </a:outerShdw>
                          </a:effectLst>
                          <a:latin typeface="Arial" charset="0"/>
                        </a:rPr>
                        <a:t>Aile Dertleri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AA4A65"/>
                        </a:gs>
                        <a:gs pos="100000">
                          <a:schemeClr val="bg1"/>
                        </a:gs>
                      </a:gsLst>
                      <a:lin ang="5400000" scaled="1"/>
                    </a:gradFill>
                  </a:tcPr>
                </a:tc>
              </a:tr>
              <a:tr h="663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3300"/>
                          </a:solidFill>
                          <a:effectLst>
                            <a:outerShdw blurRad="38100" dist="38100" dir="2700000" algn="tl">
                              <a:srgbClr val="000000"/>
                            </a:outerShdw>
                          </a:effectLst>
                          <a:latin typeface="Arial" charset="0"/>
                        </a:rPr>
                        <a:t>Uykusuzluk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100000">
                          <a:schemeClr val="hlink"/>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FF66"/>
                          </a:solidFill>
                          <a:effectLst>
                            <a:outerShdw blurRad="38100" dist="38100" dir="2700000" algn="tl">
                              <a:srgbClr val="000000"/>
                            </a:outerShdw>
                          </a:effectLst>
                          <a:latin typeface="Arial" charset="0"/>
                        </a:rPr>
                        <a:t>Korku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CC00"/>
                        </a:gs>
                        <a:gs pos="100000">
                          <a:schemeClr val="bg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CC0099"/>
                          </a:solidFill>
                          <a:effectLst>
                            <a:outerShdw blurRad="38100" dist="38100" dir="2700000" algn="tl">
                              <a:srgbClr val="000000"/>
                            </a:outerShdw>
                          </a:effectLst>
                          <a:latin typeface="Arial" charset="0"/>
                        </a:rPr>
                        <a:t>Endişe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4BDAA"/>
                        </a:gs>
                        <a:gs pos="100000">
                          <a:srgbClr val="F4BDAA">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3366FF"/>
                          </a:solidFill>
                          <a:effectLst>
                            <a:outerShdw blurRad="38100" dist="38100" dir="2700000" algn="tl">
                              <a:srgbClr val="000000"/>
                            </a:outerShdw>
                          </a:effectLst>
                          <a:latin typeface="Arial" charset="0"/>
                        </a:rPr>
                        <a:t>Acelecilik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r>
              <a:tr h="1206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996600"/>
                          </a:solidFill>
                          <a:effectLst>
                            <a:outerShdw blurRad="38100" dist="38100" dir="2700000" algn="tl">
                              <a:srgbClr val="000000"/>
                            </a:outerShdw>
                          </a:effectLst>
                          <a:latin typeface="Arial" charset="0"/>
                        </a:rPr>
                        <a:t>Normalin Altında Yada Üstündeki Fiziki Şartlar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66FF"/>
                        </a:gs>
                        <a:gs pos="100000">
                          <a:srgbClr val="FFFFFF"/>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66FFFF"/>
                          </a:solidFill>
                          <a:effectLst>
                            <a:outerShdw blurRad="38100" dist="38100" dir="2700000" algn="tl">
                              <a:srgbClr val="000000"/>
                            </a:outerShdw>
                          </a:effectLst>
                          <a:latin typeface="Arial" charset="0"/>
                        </a:rPr>
                        <a:t>Araç Gereç Noksanlığı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46275"/>
                            <a:invGamma/>
                          </a:schemeClr>
                        </a:gs>
                        <a:gs pos="100000">
                          <a:schemeClr val="accent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6600FF"/>
                          </a:solidFill>
                          <a:effectLst>
                            <a:outerShdw blurRad="38100" dist="38100" dir="2700000" algn="tl">
                              <a:srgbClr val="000000"/>
                            </a:outerShdw>
                          </a:effectLst>
                          <a:latin typeface="Arial" charset="0"/>
                        </a:rPr>
                        <a:t>Başka Yerde Olma Düşüncesi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66"/>
                          </a:solidFill>
                          <a:effectLst>
                            <a:outerShdw blurRad="38100" dist="38100" dir="2700000" algn="tl">
                              <a:srgbClr val="000000"/>
                            </a:outerShdw>
                          </a:effectLst>
                          <a:latin typeface="Arial" charset="0"/>
                        </a:rPr>
                        <a:t>Dikkati Dağıtacak Poster, Resim,Müzik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66CC"/>
                          </a:solidFill>
                          <a:effectLst>
                            <a:outerShdw blurRad="38100" dist="38100" dir="2700000" algn="tl">
                              <a:srgbClr val="000000"/>
                            </a:outerShdw>
                          </a:effectLst>
                          <a:latin typeface="Arial" charset="0"/>
                        </a:rPr>
                        <a:t>Ağrı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00CC00"/>
                          </a:solidFill>
                          <a:effectLst>
                            <a:outerShdw blurRad="38100" dist="38100" dir="2700000" algn="tl">
                              <a:srgbClr val="000000"/>
                            </a:outerShdw>
                          </a:effectLst>
                          <a:latin typeface="Arial" charset="0"/>
                        </a:rPr>
                        <a:t>Öfke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laid">
                      <a:fgClr>
                        <a:schemeClr val="accent1"/>
                      </a:fgClr>
                      <a:bgClr>
                        <a:srgbClr val="E3C3EF"/>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CC66FF"/>
                          </a:solidFill>
                          <a:effectLst>
                            <a:outerShdw blurRad="38100" dist="38100" dir="2700000" algn="tl">
                              <a:srgbClr val="000000"/>
                            </a:outerShdw>
                          </a:effectLst>
                          <a:latin typeface="Arial" charset="0"/>
                        </a:rPr>
                        <a:t>Açlık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30000">
                          <a:srgbClr val="66008F"/>
                        </a:gs>
                        <a:gs pos="64999">
                          <a:srgbClr val="BA0066"/>
                        </a:gs>
                        <a:gs pos="89999">
                          <a:srgbClr val="FF0000"/>
                        </a:gs>
                        <a:gs pos="100000">
                          <a:srgbClr val="FF82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chemeClr val="bg2"/>
                          </a:solidFill>
                          <a:effectLst>
                            <a:outerShdw blurRad="38100" dist="38100" dir="2700000" algn="tl">
                              <a:srgbClr val="FFFFFF"/>
                            </a:outerShdw>
                          </a:effectLst>
                          <a:latin typeface="Arial" charset="0"/>
                        </a:rPr>
                        <a:t>Telaş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00"/>
                        </a:gs>
                        <a:gs pos="39999">
                          <a:srgbClr val="0A128C"/>
                        </a:gs>
                        <a:gs pos="70000">
                          <a:srgbClr val="181CC7"/>
                        </a:gs>
                        <a:gs pos="88000">
                          <a:srgbClr val="7005D4"/>
                        </a:gs>
                        <a:gs pos="100000">
                          <a:srgbClr val="8C3D91"/>
                        </a:gs>
                      </a:gsLst>
                      <a:lin ang="5400000" scaled="1"/>
                    </a:gradFill>
                  </a:tcPr>
                </a:tc>
              </a:tr>
              <a:tr h="1204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D60093"/>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D60093"/>
                          </a:solidFill>
                          <a:effectLst>
                            <a:outerShdw blurRad="38100" dist="38100" dir="2700000" algn="tl">
                              <a:srgbClr val="000000"/>
                            </a:outerShdw>
                          </a:effectLst>
                          <a:latin typeface="Arial" charset="0"/>
                        </a:rPr>
                        <a:t>Sızı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3D4A8"/>
                        </a:gs>
                        <a:gs pos="25000">
                          <a:srgbClr val="21D6E0"/>
                        </a:gs>
                        <a:gs pos="75000">
                          <a:srgbClr val="0087E6"/>
                        </a:gs>
                        <a:gs pos="100000">
                          <a:srgbClr val="005CB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003399"/>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003399"/>
                          </a:solidFill>
                          <a:effectLst>
                            <a:outerShdw blurRad="38100" dist="38100" dir="2700000" algn="tl">
                              <a:srgbClr val="000000"/>
                            </a:outerShdw>
                          </a:effectLst>
                          <a:latin typeface="Arial" charset="0"/>
                        </a:rPr>
                        <a:t>Aşırı Kaygı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rPr>
                        <a:t>Aşırı Tokluk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chemeClr val="tx1"/>
                          </a:solidFill>
                          <a:effectLst>
                            <a:outerShdw blurRad="38100" dist="38100" dir="2700000" algn="tl">
                              <a:srgbClr val="C0C0C0"/>
                            </a:outerShdw>
                          </a:effectLst>
                          <a:latin typeface="Arial" charset="0"/>
                        </a:rPr>
                        <a:t>VB…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Altbilgi Yer Tutucusu"/>
          <p:cNvSpPr>
            <a:spLocks noGrp="1"/>
          </p:cNvSpPr>
          <p:nvPr>
            <p:ph type="ftr" sz="quarter" idx="11"/>
          </p:nvPr>
        </p:nvSpPr>
        <p:spPr/>
        <p:txBody>
          <a:bodyPr/>
          <a:lstStyle/>
          <a:p>
            <a:pPr>
              <a:defRPr/>
            </a:pPr>
            <a:r>
              <a:rPr lang="en-US"/>
              <a:t> </a:t>
            </a:r>
          </a:p>
        </p:txBody>
      </p:sp>
      <p:sp>
        <p:nvSpPr>
          <p:cNvPr id="8" name="6 Slayt Numarası Yer Tutucusu"/>
          <p:cNvSpPr>
            <a:spLocks noGrp="1"/>
          </p:cNvSpPr>
          <p:nvPr>
            <p:ph type="sldNum" sz="quarter" idx="12"/>
          </p:nvPr>
        </p:nvSpPr>
        <p:spPr/>
        <p:txBody>
          <a:bodyPr/>
          <a:lstStyle/>
          <a:p>
            <a:pPr>
              <a:defRPr/>
            </a:pPr>
            <a:fld id="{2608C561-90CD-40CE-8D19-CB77C2D3AE7D}" type="slidenum">
              <a:rPr lang="en-US"/>
              <a:pPr>
                <a:defRPr/>
              </a:pPr>
              <a:t>29</a:t>
            </a:fld>
            <a:endParaRPr lang="en-US"/>
          </a:p>
        </p:txBody>
      </p:sp>
      <p:sp>
        <p:nvSpPr>
          <p:cNvPr id="24578" name="Rectangle 2"/>
          <p:cNvSpPr>
            <a:spLocks noGrp="1" noChangeArrowheads="1"/>
          </p:cNvSpPr>
          <p:nvPr>
            <p:ph type="title"/>
          </p:nvPr>
        </p:nvSpPr>
        <p:spPr/>
        <p:txBody>
          <a:bodyPr/>
          <a:lstStyle/>
          <a:p>
            <a:pPr eaLnBrk="1" hangingPunct="1">
              <a:defRPr/>
            </a:pPr>
            <a:r>
              <a:rPr lang="tr-TR" sz="2400" b="1" u="sng" smtClean="0">
                <a:latin typeface="Comic Sans MS" pitchFamily="66" charset="0"/>
              </a:rPr>
              <a:t>III- ZAMANI  VERİMLİ   KULLANINIZ</a:t>
            </a:r>
            <a:r>
              <a:rPr lang="tr-TR" smtClean="0"/>
              <a:t> </a:t>
            </a:r>
          </a:p>
        </p:txBody>
      </p:sp>
      <p:sp>
        <p:nvSpPr>
          <p:cNvPr id="24579" name="Rectangle 3"/>
          <p:cNvSpPr>
            <a:spLocks noGrp="1" noChangeArrowheads="1"/>
          </p:cNvSpPr>
          <p:nvPr>
            <p:ph type="body" sz="half" idx="1"/>
          </p:nvPr>
        </p:nvSpPr>
        <p:spPr>
          <a:xfrm>
            <a:off x="2438400" y="1600200"/>
            <a:ext cx="6094413" cy="4060825"/>
          </a:xfrm>
        </p:spPr>
        <p:txBody>
          <a:bodyPr/>
          <a:lstStyle/>
          <a:p>
            <a:pPr eaLnBrk="1" hangingPunct="1">
              <a:defRPr/>
            </a:pPr>
            <a:r>
              <a:rPr lang="tr-TR" sz="2000" smtClean="0">
                <a:latin typeface="Comic Sans MS" pitchFamily="66" charset="0"/>
              </a:rPr>
              <a:t>Her öğrencinin ders çalışma alışkanlığı farklıdır.Bu nedenle bir ders yada konu için ayrılacak süre öğrenciden öğrenciye değişir. </a:t>
            </a:r>
            <a:r>
              <a:rPr lang="tr-TR" sz="2000" smtClean="0">
                <a:solidFill>
                  <a:srgbClr val="FF3300"/>
                </a:solidFill>
                <a:latin typeface="Comic Sans MS" pitchFamily="66" charset="0"/>
              </a:rPr>
              <a:t>Her öğrenci zamanı kendine göre ayarlamalıdır. </a:t>
            </a:r>
          </a:p>
          <a:p>
            <a:pPr eaLnBrk="1" hangingPunct="1">
              <a:defRPr/>
            </a:pPr>
            <a:r>
              <a:rPr lang="tr-TR" sz="2000" smtClean="0">
                <a:latin typeface="Comic Sans MS" pitchFamily="66" charset="0"/>
              </a:rPr>
              <a:t>Bir saat çalıştıktan sonra araya </a:t>
            </a:r>
            <a:r>
              <a:rPr lang="tr-TR" sz="2000" smtClean="0">
                <a:solidFill>
                  <a:srgbClr val="FF3300"/>
                </a:solidFill>
                <a:latin typeface="Comic Sans MS" pitchFamily="66" charset="0"/>
              </a:rPr>
              <a:t>5-10 dakikalık dinlenme</a:t>
            </a:r>
            <a:r>
              <a:rPr lang="tr-TR" sz="2000" smtClean="0">
                <a:latin typeface="Comic Sans MS" pitchFamily="66" charset="0"/>
              </a:rPr>
              <a:t> koymak yararlı olur. Bu sayede bir saatlik çalışma sonunda dağılan dikkat ve azalan verim tekrar kazanılır. </a:t>
            </a:r>
          </a:p>
          <a:p>
            <a:pPr eaLnBrk="1" hangingPunct="1">
              <a:defRPr/>
            </a:pPr>
            <a:r>
              <a:rPr lang="tr-TR" sz="2000" smtClean="0">
                <a:latin typeface="Comic Sans MS" pitchFamily="66" charset="0"/>
              </a:rPr>
              <a:t>Ders çalışmak için gerekli gücün toplanabilmesi bakımından </a:t>
            </a:r>
            <a:r>
              <a:rPr lang="tr-TR" sz="2000" smtClean="0">
                <a:solidFill>
                  <a:srgbClr val="FF3300"/>
                </a:solidFill>
                <a:latin typeface="Comic Sans MS" pitchFamily="66" charset="0"/>
              </a:rPr>
              <a:t>eğlenmeye ve spora da zaman ayrılmalıdır.</a:t>
            </a:r>
            <a:r>
              <a:rPr lang="tr-TR" sz="2000" smtClean="0">
                <a:latin typeface="Comic Sans MS" pitchFamily="66" charset="0"/>
              </a:rPr>
              <a:t> Ancak bu süre gereğinden fazla olmamalıdır.</a:t>
            </a:r>
          </a:p>
        </p:txBody>
      </p:sp>
      <p:pic>
        <p:nvPicPr>
          <p:cNvPr id="32774" name="Picture 4" descr="BD09200_"/>
          <p:cNvPicPr>
            <a:picLocks noGrp="1" noChangeAspect="1" noChangeArrowheads="1"/>
          </p:cNvPicPr>
          <p:nvPr>
            <p:ph sz="half" idx="2"/>
          </p:nvPr>
        </p:nvPicPr>
        <p:blipFill>
          <a:blip r:embed="rId2" cstate="print"/>
          <a:srcRect/>
          <a:stretch>
            <a:fillRect/>
          </a:stretch>
        </p:blipFill>
        <p:spPr>
          <a:xfrm>
            <a:off x="6877050" y="5157788"/>
            <a:ext cx="1781175" cy="1390650"/>
          </a:xfrm>
          <a:noFill/>
        </p:spPr>
      </p:pic>
      <p:pic>
        <p:nvPicPr>
          <p:cNvPr id="32775" name="Picture 6" descr="bağımlılıklar 1,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Altbilgi Yer Tutucusu"/>
          <p:cNvSpPr>
            <a:spLocks noGrp="1"/>
          </p:cNvSpPr>
          <p:nvPr>
            <p:ph type="ftr" sz="quarter" idx="11"/>
          </p:nvPr>
        </p:nvSpPr>
        <p:spPr>
          <a:noFill/>
        </p:spPr>
        <p:txBody>
          <a:bodyPr/>
          <a:lstStyle/>
          <a:p>
            <a:r>
              <a:rPr lang="en-US" altLang="tr-TR" smtClean="0"/>
              <a:t> </a:t>
            </a:r>
          </a:p>
        </p:txBody>
      </p:sp>
      <p:sp>
        <p:nvSpPr>
          <p:cNvPr id="6147" name="4 Slayt Numarası Yer Tutucusu"/>
          <p:cNvSpPr>
            <a:spLocks noGrp="1"/>
          </p:cNvSpPr>
          <p:nvPr>
            <p:ph type="sldNum" sz="quarter" idx="12"/>
          </p:nvPr>
        </p:nvSpPr>
        <p:spPr>
          <a:noFill/>
        </p:spPr>
        <p:txBody>
          <a:bodyPr/>
          <a:lstStyle/>
          <a:p>
            <a:fld id="{DF302012-C0C0-4D39-B96B-76A34BE18FD1}" type="slidenum">
              <a:rPr lang="en-US" altLang="tr-TR" smtClean="0"/>
              <a:pPr/>
              <a:t>3</a:t>
            </a:fld>
            <a:endParaRPr lang="en-US" altLang="tr-TR" smtClean="0"/>
          </a:p>
        </p:txBody>
      </p:sp>
      <p:pic>
        <p:nvPicPr>
          <p:cNvPr id="6148" name="Picture 2" descr="Resim9"/>
          <p:cNvPicPr>
            <a:picLocks noGrp="1" noChangeAspect="1" noChangeArrowheads="1"/>
          </p:cNvPicPr>
          <p:nvPr>
            <p:ph/>
          </p:nvPr>
        </p:nvPicPr>
        <p:blipFill>
          <a:blip r:embed="rId2" cstate="print"/>
          <a:srcRect/>
          <a:stretch>
            <a:fillRect/>
          </a:stretch>
        </p:blipFill>
        <p:spPr>
          <a:xfrm>
            <a:off x="250825" y="404813"/>
            <a:ext cx="1657350" cy="4679950"/>
          </a:xfrm>
        </p:spPr>
      </p:pic>
      <p:sp>
        <p:nvSpPr>
          <p:cNvPr id="6149" name="WordArt 3"/>
          <p:cNvSpPr>
            <a:spLocks noChangeArrowheads="1" noChangeShapeType="1" noTextEdit="1"/>
          </p:cNvSpPr>
          <p:nvPr/>
        </p:nvSpPr>
        <p:spPr bwMode="auto">
          <a:xfrm rot="-746808">
            <a:off x="1420813" y="-311150"/>
            <a:ext cx="6121400" cy="1944688"/>
          </a:xfrm>
          <a:prstGeom prst="rect">
            <a:avLst/>
          </a:prstGeom>
        </p:spPr>
        <p:txBody>
          <a:bodyPr wrap="none" fromWordArt="1">
            <a:prstTxWarp prst="textCurveUp">
              <a:avLst>
                <a:gd name="adj" fmla="val 41370"/>
              </a:avLst>
            </a:prstTxWarp>
          </a:bodyPr>
          <a:lstStyle/>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BUGÜN </a:t>
            </a:r>
          </a:p>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NELERDEN</a:t>
            </a:r>
          </a:p>
          <a:p>
            <a:pPr algn="ctr"/>
            <a:r>
              <a:rPr lang="tr-TR" sz="3600" b="1" kern="10">
                <a:ln w="12700">
                  <a:solidFill>
                    <a:srgbClr val="000000"/>
                  </a:solidFill>
                  <a:round/>
                  <a:headEnd/>
                  <a:tailEnd/>
                </a:ln>
                <a:solidFill>
                  <a:srgbClr val="FDF2BA"/>
                </a:solidFill>
                <a:effectLst>
                  <a:outerShdw dist="45791" dir="2021404" algn="ctr" rotWithShape="0">
                    <a:srgbClr val="808080">
                      <a:alpha val="79999"/>
                    </a:srgbClr>
                  </a:outerShdw>
                </a:effectLst>
                <a:latin typeface="Comic Sans MS"/>
              </a:rPr>
              <a:t>BAHSEDECEĞİZ?</a:t>
            </a:r>
          </a:p>
        </p:txBody>
      </p:sp>
      <p:sp>
        <p:nvSpPr>
          <p:cNvPr id="6150" name="Text Box 4"/>
          <p:cNvSpPr txBox="1">
            <a:spLocks noChangeArrowheads="1"/>
          </p:cNvSpPr>
          <p:nvPr/>
        </p:nvSpPr>
        <p:spPr bwMode="auto">
          <a:xfrm rot="-352069">
            <a:off x="1916113" y="2133600"/>
            <a:ext cx="6551612" cy="4098925"/>
          </a:xfrm>
          <a:prstGeom prst="rect">
            <a:avLst/>
          </a:prstGeom>
          <a:solidFill>
            <a:srgbClr val="FFFF00">
              <a:alpha val="65097"/>
            </a:srgbClr>
          </a:solidFill>
          <a:ln w="44450" cap="rnd">
            <a:solidFill>
              <a:srgbClr val="800080"/>
            </a:solidFill>
            <a:prstDash val="sysDot"/>
            <a:miter lim="800000"/>
            <a:headEnd/>
            <a:tailEnd/>
          </a:ln>
        </p:spPr>
        <p:txBody>
          <a:bodyPr>
            <a:spAutoFit/>
          </a:bodyPr>
          <a:lstStyle/>
          <a:p>
            <a:pPr>
              <a:spcBef>
                <a:spcPct val="50000"/>
              </a:spcBef>
              <a:buFontTx/>
              <a:buBlip>
                <a:blip r:embed="rId3"/>
              </a:buBlip>
            </a:pPr>
            <a:r>
              <a:rPr lang="tr-TR" altLang="tr-TR">
                <a:latin typeface="Comic Sans MS" pitchFamily="66" charset="0"/>
              </a:rPr>
              <a:t> </a:t>
            </a:r>
            <a:r>
              <a:rPr lang="tr-TR" altLang="tr-TR" sz="2000" b="1">
                <a:solidFill>
                  <a:srgbClr val="990000"/>
                </a:solidFill>
                <a:latin typeface="Comic Sans MS" pitchFamily="66" charset="0"/>
              </a:rPr>
              <a:t>VERİMLİ DERS ÇALIŞMA NEDİR?</a:t>
            </a:r>
          </a:p>
          <a:p>
            <a:pPr>
              <a:spcBef>
                <a:spcPct val="50000"/>
              </a:spcBef>
              <a:buFontTx/>
              <a:buBlip>
                <a:blip r:embed="rId3"/>
              </a:buBlip>
            </a:pPr>
            <a:r>
              <a:rPr lang="tr-TR" altLang="tr-TR" sz="2000" b="1">
                <a:latin typeface="Comic Sans MS" pitchFamily="66" charset="0"/>
              </a:rPr>
              <a:t> </a:t>
            </a:r>
            <a:r>
              <a:rPr lang="tr-TR" altLang="tr-TR" sz="2000" b="1">
                <a:solidFill>
                  <a:srgbClr val="000066"/>
                </a:solidFill>
                <a:latin typeface="Comic Sans MS" pitchFamily="66" charset="0"/>
              </a:rPr>
              <a:t>PLANLI ÇALIŞMA NEDEN GEREKLİ?</a:t>
            </a:r>
          </a:p>
          <a:p>
            <a:pPr>
              <a:spcBef>
                <a:spcPct val="50000"/>
              </a:spcBef>
              <a:buFontTx/>
              <a:buBlip>
                <a:blip r:embed="rId3"/>
              </a:buBlip>
            </a:pPr>
            <a:r>
              <a:rPr lang="tr-TR" altLang="tr-TR" sz="2000" b="1">
                <a:latin typeface="Comic Sans MS" pitchFamily="66" charset="0"/>
              </a:rPr>
              <a:t> </a:t>
            </a:r>
            <a:r>
              <a:rPr lang="tr-TR" altLang="tr-TR" sz="2000" b="1">
                <a:solidFill>
                  <a:srgbClr val="660066"/>
                </a:solidFill>
                <a:latin typeface="Comic Sans MS" pitchFamily="66" charset="0"/>
              </a:rPr>
              <a:t>YANLIŞ ÇALIŞMA DAVRANIŞLARIMIZ NELER?</a:t>
            </a:r>
          </a:p>
          <a:p>
            <a:pPr>
              <a:spcBef>
                <a:spcPct val="50000"/>
              </a:spcBef>
              <a:buFontTx/>
              <a:buBlip>
                <a:blip r:embed="rId3"/>
              </a:buBlip>
            </a:pPr>
            <a:r>
              <a:rPr lang="tr-TR" altLang="tr-TR" sz="2000" b="1">
                <a:latin typeface="Comic Sans MS" pitchFamily="66" charset="0"/>
              </a:rPr>
              <a:t> </a:t>
            </a:r>
            <a:r>
              <a:rPr lang="tr-TR" altLang="tr-TR" sz="2000" b="1">
                <a:solidFill>
                  <a:srgbClr val="003300"/>
                </a:solidFill>
                <a:latin typeface="Comic Sans MS" pitchFamily="66" charset="0"/>
              </a:rPr>
              <a:t>ÖĞRENME VE KAYGI ARASINDA İLİŞKİ VAR MI?</a:t>
            </a:r>
          </a:p>
          <a:p>
            <a:pPr>
              <a:spcBef>
                <a:spcPct val="50000"/>
              </a:spcBef>
              <a:buFontTx/>
              <a:buBlip>
                <a:blip r:embed="rId3"/>
              </a:buBlip>
            </a:pPr>
            <a:r>
              <a:rPr lang="tr-TR" altLang="tr-TR" sz="2000" b="1">
                <a:latin typeface="Comic Sans MS" pitchFamily="66" charset="0"/>
              </a:rPr>
              <a:t> </a:t>
            </a:r>
            <a:r>
              <a:rPr lang="tr-TR" altLang="tr-TR" sz="2000" b="1">
                <a:solidFill>
                  <a:srgbClr val="0099CC"/>
                </a:solidFill>
                <a:latin typeface="Comic Sans MS" pitchFamily="66" charset="0"/>
              </a:rPr>
              <a:t>İNSAN BELLEĞİNİN GİZLİ DÜNYASI NEDİR?</a:t>
            </a:r>
          </a:p>
          <a:p>
            <a:pPr>
              <a:spcBef>
                <a:spcPct val="50000"/>
              </a:spcBef>
              <a:buFontTx/>
              <a:buBlip>
                <a:blip r:embed="rId3"/>
              </a:buBlip>
            </a:pPr>
            <a:r>
              <a:rPr lang="tr-TR" altLang="tr-TR" sz="2000" b="1">
                <a:latin typeface="Comic Sans MS" pitchFamily="66" charset="0"/>
              </a:rPr>
              <a:t> </a:t>
            </a:r>
            <a:r>
              <a:rPr lang="tr-TR" altLang="tr-TR" sz="2000" b="1">
                <a:solidFill>
                  <a:srgbClr val="FF0066"/>
                </a:solidFill>
                <a:latin typeface="Comic Sans MS" pitchFamily="66" charset="0"/>
              </a:rPr>
              <a:t>KENDİNE GÜVEN NASIL SAĞLANIR?</a:t>
            </a:r>
          </a:p>
          <a:p>
            <a:pPr>
              <a:spcBef>
                <a:spcPct val="50000"/>
              </a:spcBef>
              <a:buFontTx/>
              <a:buBlip>
                <a:blip r:embed="rId3"/>
              </a:buBlip>
            </a:pPr>
            <a:r>
              <a:rPr lang="tr-TR" altLang="tr-TR" sz="2000" b="1">
                <a:solidFill>
                  <a:srgbClr val="663300"/>
                </a:solidFill>
                <a:latin typeface="Comic Sans MS" pitchFamily="66" charset="0"/>
              </a:rPr>
              <a:t>VEEE… VERİMLİ DERS ÇALIŞMA YÖNTEMLERİ NELERDİR?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15935839-5E0F-4F3A-806D-76E956E61F5A}" type="slidenum">
              <a:rPr lang="en-US"/>
              <a:pPr>
                <a:defRPr/>
              </a:pPr>
              <a:t>30</a:t>
            </a:fld>
            <a:endParaRPr lang="en-US"/>
          </a:p>
        </p:txBody>
      </p:sp>
      <p:sp>
        <p:nvSpPr>
          <p:cNvPr id="26626"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V- UYGUN   BİR   ÇALIŞMA   ORTAMI  SEÇİNİZ</a:t>
            </a:r>
            <a:r>
              <a:rPr lang="tr-TR" smtClean="0"/>
              <a:t> </a:t>
            </a:r>
          </a:p>
        </p:txBody>
      </p:sp>
      <p:sp>
        <p:nvSpPr>
          <p:cNvPr id="26627" name="Rectangle 3"/>
          <p:cNvSpPr>
            <a:spLocks noGrp="1" noChangeArrowheads="1"/>
          </p:cNvSpPr>
          <p:nvPr>
            <p:ph type="body" idx="1"/>
          </p:nvPr>
        </p:nvSpPr>
        <p:spPr/>
        <p:txBody>
          <a:bodyPr/>
          <a:lstStyle/>
          <a:p>
            <a:pPr eaLnBrk="1" hangingPunct="1">
              <a:lnSpc>
                <a:spcPct val="90000"/>
              </a:lnSpc>
              <a:defRPr/>
            </a:pPr>
            <a:r>
              <a:rPr lang="tr-TR" sz="2400" smtClean="0">
                <a:latin typeface="Comic Sans MS" pitchFamily="66" charset="0"/>
              </a:rPr>
              <a:t>Çalışma yerinin seçimi çok önemlidir. Çalışma yeri </a:t>
            </a:r>
            <a:r>
              <a:rPr lang="tr-TR" sz="2400" smtClean="0">
                <a:solidFill>
                  <a:srgbClr val="FF3300"/>
                </a:solidFill>
                <a:latin typeface="Comic Sans MS" pitchFamily="66" charset="0"/>
              </a:rPr>
              <a:t>derli toplu</a:t>
            </a:r>
            <a:r>
              <a:rPr lang="tr-TR" sz="2400" smtClean="0">
                <a:latin typeface="Comic Sans MS" pitchFamily="66" charset="0"/>
              </a:rPr>
              <a:t>, </a:t>
            </a:r>
            <a:r>
              <a:rPr lang="tr-TR" sz="2400" smtClean="0">
                <a:solidFill>
                  <a:srgbClr val="FF3300"/>
                </a:solidFill>
                <a:latin typeface="Comic Sans MS" pitchFamily="66" charset="0"/>
              </a:rPr>
              <a:t>yalın</a:t>
            </a:r>
            <a:r>
              <a:rPr lang="tr-TR" sz="2400" smtClean="0">
                <a:latin typeface="Comic Sans MS" pitchFamily="66" charset="0"/>
              </a:rPr>
              <a:t> elden geldiğince </a:t>
            </a:r>
            <a:r>
              <a:rPr lang="tr-TR" sz="2400" smtClean="0">
                <a:solidFill>
                  <a:srgbClr val="FF3300"/>
                </a:solidFill>
                <a:latin typeface="Comic Sans MS" pitchFamily="66" charset="0"/>
              </a:rPr>
              <a:t>sabit </a:t>
            </a:r>
            <a:r>
              <a:rPr lang="tr-TR" sz="2400" smtClean="0">
                <a:latin typeface="Comic Sans MS" pitchFamily="66" charset="0"/>
              </a:rPr>
              <a:t>ve </a:t>
            </a:r>
            <a:r>
              <a:rPr lang="tr-TR" sz="2400" smtClean="0">
                <a:solidFill>
                  <a:srgbClr val="FF3300"/>
                </a:solidFill>
                <a:latin typeface="Comic Sans MS" pitchFamily="66" charset="0"/>
              </a:rPr>
              <a:t>sakin olmalı</a:t>
            </a:r>
            <a:r>
              <a:rPr lang="tr-TR" sz="2400" smtClean="0">
                <a:latin typeface="Comic Sans MS" pitchFamily="66" charset="0"/>
              </a:rPr>
              <a:t>, ayrıca </a:t>
            </a:r>
            <a:r>
              <a:rPr lang="tr-TR" sz="2400" smtClean="0">
                <a:solidFill>
                  <a:srgbClr val="0000FF"/>
                </a:solidFill>
                <a:latin typeface="Comic Sans MS" pitchFamily="66" charset="0"/>
              </a:rPr>
              <a:t>ışık,</a:t>
            </a:r>
            <a:r>
              <a:rPr lang="tr-TR" sz="2400" smtClean="0">
                <a:latin typeface="Comic Sans MS" pitchFamily="66" charset="0"/>
              </a:rPr>
              <a:t> </a:t>
            </a:r>
            <a:r>
              <a:rPr lang="tr-TR" sz="2400" smtClean="0">
                <a:solidFill>
                  <a:srgbClr val="0000FF"/>
                </a:solidFill>
                <a:latin typeface="Comic Sans MS" pitchFamily="66" charset="0"/>
              </a:rPr>
              <a:t>ısı </a:t>
            </a:r>
            <a:r>
              <a:rPr lang="tr-TR" sz="2400" smtClean="0">
                <a:latin typeface="Comic Sans MS" pitchFamily="66" charset="0"/>
              </a:rPr>
              <a:t>gibi fiziksel sorunları da çözümlenmiş olmalıdır. Ayrı bir yerin sağlanamaması çalışmadan kaçmanın bir nedeni olmamalı, </a:t>
            </a:r>
            <a:r>
              <a:rPr lang="tr-TR" sz="2400" smtClean="0">
                <a:solidFill>
                  <a:srgbClr val="0000FF"/>
                </a:solidFill>
                <a:latin typeface="Comic Sans MS" pitchFamily="66" charset="0"/>
              </a:rPr>
              <a:t>elverişsiz koşullarda da ders çalışmaya alışmalıdır.</a:t>
            </a:r>
          </a:p>
          <a:p>
            <a:pPr eaLnBrk="1" hangingPunct="1">
              <a:lnSpc>
                <a:spcPct val="90000"/>
              </a:lnSpc>
              <a:defRPr/>
            </a:pPr>
            <a:r>
              <a:rPr lang="tr-TR" sz="2400" smtClean="0">
                <a:solidFill>
                  <a:srgbClr val="FF3300"/>
                </a:solidFill>
                <a:latin typeface="Comic Sans MS" pitchFamily="66" charset="0"/>
              </a:rPr>
              <a:t>Yatakta, koltukta ve divanda uzanarak çalışmak, dikkatin toplanmasını güçleştirecek,</a:t>
            </a:r>
            <a:r>
              <a:rPr lang="tr-TR" sz="2400" smtClean="0">
                <a:latin typeface="Comic Sans MS" pitchFamily="66" charset="0"/>
              </a:rPr>
              <a:t> öğrencinin çalışmak için daha çok zaman yitirmesine neden olacaktır.</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B0DAFAB4-9537-4FDF-83BD-2FAD0C77742F}" type="slidenum">
              <a:rPr lang="en-US"/>
              <a:pPr>
                <a:defRPr/>
              </a:pPr>
              <a:t>31</a:t>
            </a:fld>
            <a:endParaRPr lang="en-US"/>
          </a:p>
        </p:txBody>
      </p:sp>
      <p:sp>
        <p:nvSpPr>
          <p:cNvPr id="95234" name="Rectangle 2"/>
          <p:cNvSpPr>
            <a:spLocks noGrp="1" noChangeArrowheads="1"/>
          </p:cNvSpPr>
          <p:nvPr>
            <p:ph type="title"/>
          </p:nvPr>
        </p:nvSpPr>
        <p:spPr>
          <a:xfrm>
            <a:off x="2514600" y="2590800"/>
            <a:ext cx="6400800" cy="1219200"/>
          </a:xfrm>
        </p:spPr>
        <p:txBody>
          <a:bodyPr/>
          <a:lstStyle/>
          <a:p>
            <a:pPr eaLnBrk="1" hangingPunct="1">
              <a:defRPr/>
            </a:pPr>
            <a:r>
              <a:rPr lang="tr-TR" sz="1400" b="1" smtClean="0"/>
              <a:t>ÇALIŞMA ORTAMINIZ NASILOLMALI?</a:t>
            </a:r>
            <a:r>
              <a:rPr lang="tr-TR" sz="1400" smtClean="0"/>
              <a:t/>
            </a:r>
            <a:br>
              <a:rPr lang="tr-TR" sz="1400" smtClean="0"/>
            </a:br>
            <a:r>
              <a:rPr lang="tr-TR" sz="1400" smtClean="0"/>
              <a:t/>
            </a:r>
            <a:br>
              <a:rPr lang="tr-TR" sz="1400" smtClean="0"/>
            </a:br>
            <a:r>
              <a:rPr lang="tr-TR" sz="1400" smtClean="0"/>
              <a:t>&gt; ÇALIŞMA ORTAMINIZ SİZİN VERİMİNİZİ YÜKSELTECEK BİÇİMDE DÜZENLENMİŞ OLMALI.</a:t>
            </a:r>
            <a:br>
              <a:rPr lang="tr-TR" sz="1400" smtClean="0"/>
            </a:br>
            <a:r>
              <a:rPr lang="tr-TR" sz="1400" smtClean="0"/>
              <a:t>&gt; ÇALIŞMALARINIZ MUTLAKA ÇALIŞMA ODANIZDA, EĞER ÇALIŞMA ODANIZ YOKSA ÇALIŞMALARINIZI ÇALIŞTIĞINIZ BİR ÇALIŞMA KÖŞENİZDE YAPMALISINIZ.</a:t>
            </a:r>
            <a:br>
              <a:rPr lang="tr-TR" sz="1400" smtClean="0"/>
            </a:br>
            <a:r>
              <a:rPr lang="tr-TR" sz="1400" smtClean="0"/>
              <a:t>&gt; ÇALIŞMALARINIZI MUTLAKA ÇALIŞMA MASANIZDA VE SANDALYEDE OTURARAK YAPMALISINIZ.</a:t>
            </a:r>
            <a:br>
              <a:rPr lang="tr-TR" sz="1400" smtClean="0"/>
            </a:br>
            <a:r>
              <a:rPr lang="tr-TR" sz="1400" smtClean="0"/>
              <a:t>&gt; ÇALIŞMA ODANIZDA DERS ÇALIŞIRKEN DİKKATİNİZİ DAĞITACAK POSTER, AFİŞ, MÜZİK, RESİM V.B. DİKKAT DAĞITICI İŞİTSEL VE GÖRSEL UYARICILAR BULUNMAMALU.</a:t>
            </a:r>
            <a:br>
              <a:rPr lang="tr-TR" sz="1400" smtClean="0"/>
            </a:br>
            <a:r>
              <a:rPr lang="tr-TR" sz="1400" smtClean="0"/>
              <a:t>&gt; ODANIZ MÜMKÜN OLDUĞUNCA SADE VE DÜZENLİ OLMALI.</a:t>
            </a:r>
            <a:br>
              <a:rPr lang="tr-TR" sz="1400" smtClean="0"/>
            </a:br>
            <a:r>
              <a:rPr lang="tr-TR" sz="1400" smtClean="0"/>
              <a:t>&gt; ÇALIŞMA ODANIZ, SESDEN UZAK, YETERİNCE SICAK VEYA SOĞUK OLMALI, İYİ AYDINLATILMALI. IŞIK GÖZLERİNİZ YORMAMALI.</a:t>
            </a:r>
            <a:br>
              <a:rPr lang="tr-TR" sz="1400" smtClean="0"/>
            </a:br>
            <a:r>
              <a:rPr lang="tr-TR" sz="1400" smtClean="0"/>
              <a:t>&gt; ÇALIŞMALARINIZDAN YETERİNCE VERİM ALABİLMEK İÇİN DENGELİ VE DÜZENLİ BESLENMELİ, ÖZELLİKLE SABAH KAHVALTILARINIZI DÜZENLİ VE YETERLİ KALORİYİ ALACAK ŞEKİLDE YAPMALISINIZ.</a:t>
            </a:r>
            <a:br>
              <a:rPr lang="tr-TR" sz="1400" smtClean="0"/>
            </a:br>
            <a:r>
              <a:rPr lang="tr-TR" sz="1400" smtClean="0"/>
              <a:t>&gt; ÇALIŞMA ODANIZ İYİ HAVALANDIRILMALIDIR. ÇÜNKÜ HAVADAKİ OKSİJENİN AZALMASI, GERGİNLİĞE YOL AÇAR BU DURUMDA, BAŞAĞRISI GİBİ ÖĞRENMEYİ GÜÇLEŞTİREN BİRÇOK ETKENİN DOĞMASINA SEBEB OLUR.</a:t>
            </a:r>
            <a:br>
              <a:rPr lang="tr-TR" sz="1400" smtClean="0"/>
            </a:br>
            <a:r>
              <a:rPr lang="tr-TR" sz="1400" smtClean="0"/>
              <a:t>&gt; SINAVLARA HAZIRLANDIĞINIZ BU DÖNEMDE ZAYIFLAMA REJİMİNE GİRMEYİ KESİNLİKLE DÜŞÜNMEMELİSİNİZ.</a:t>
            </a:r>
            <a:br>
              <a:rPr lang="tr-TR" sz="1400" smtClean="0"/>
            </a:br>
            <a:r>
              <a:rPr lang="tr-TR" sz="1400" smtClean="0"/>
              <a:t>&gt; UYKU DÜZENİNE DİKKAT ETMELİ, 7 - 8 SAAT UYKUNUZU ALMALISINIZ.</a:t>
            </a:r>
            <a:br>
              <a:rPr lang="tr-TR" sz="1400" smtClean="0"/>
            </a:br>
            <a:r>
              <a:rPr lang="tr-TR" sz="1400" smtClean="0"/>
              <a:t>&gt; SABAH KALKTIĞINIZDA TEMİZ VE AÇIK HAVADA HAFİF EGZERSİZLER YAPMANIZ SİZİ SAĞLIKLI VE ZİNDE KILACAKTIR</a:t>
            </a:r>
            <a:endParaRPr lang="en-US" sz="1400" smtClean="0"/>
          </a:p>
        </p:txBody>
      </p:sp>
      <p:sp>
        <p:nvSpPr>
          <p:cNvPr id="95235" name="Rectangle 3"/>
          <p:cNvSpPr>
            <a:spLocks noGrp="1" noChangeArrowheads="1"/>
          </p:cNvSpPr>
          <p:nvPr>
            <p:ph type="body" idx="1"/>
          </p:nvPr>
        </p:nvSpPr>
        <p:spPr>
          <a:xfrm>
            <a:off x="2133600" y="7162800"/>
            <a:ext cx="6400800" cy="4495800"/>
          </a:xfrm>
        </p:spPr>
        <p:txBody>
          <a:bodyPr/>
          <a:lstStyle/>
          <a:p>
            <a:pPr eaLnBrk="1" hangingPunct="1">
              <a:defRPr/>
            </a:pPr>
            <a:endParaRPr lang="tr-TR" smtClean="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Altbilgi Yer Tutucusu"/>
          <p:cNvSpPr>
            <a:spLocks noGrp="1"/>
          </p:cNvSpPr>
          <p:nvPr>
            <p:ph type="ftr" sz="quarter" idx="11"/>
          </p:nvPr>
        </p:nvSpPr>
        <p:spPr/>
        <p:txBody>
          <a:bodyPr/>
          <a:lstStyle/>
          <a:p>
            <a:pPr>
              <a:defRPr/>
            </a:pPr>
            <a:r>
              <a:rPr lang="en-US"/>
              <a:t> </a:t>
            </a:r>
          </a:p>
        </p:txBody>
      </p:sp>
      <p:sp>
        <p:nvSpPr>
          <p:cNvPr id="8" name="6 Slayt Numarası Yer Tutucusu"/>
          <p:cNvSpPr>
            <a:spLocks noGrp="1"/>
          </p:cNvSpPr>
          <p:nvPr>
            <p:ph type="sldNum" sz="quarter" idx="12"/>
          </p:nvPr>
        </p:nvSpPr>
        <p:spPr/>
        <p:txBody>
          <a:bodyPr/>
          <a:lstStyle/>
          <a:p>
            <a:pPr>
              <a:defRPr/>
            </a:pPr>
            <a:fld id="{3B10BA55-2661-4231-BBBC-469624D75AC1}" type="slidenum">
              <a:rPr lang="en-US"/>
              <a:pPr>
                <a:defRPr/>
              </a:pPr>
              <a:t>32</a:t>
            </a:fld>
            <a:endParaRPr lang="en-US"/>
          </a:p>
        </p:txBody>
      </p:sp>
      <p:pic>
        <p:nvPicPr>
          <p:cNvPr id="35844" name="Picture 2" descr="g3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3971" name="Rectangle 3"/>
          <p:cNvSpPr>
            <a:spLocks noGrp="1" noChangeArrowheads="1"/>
          </p:cNvSpPr>
          <p:nvPr>
            <p:ph type="body" sz="half" idx="2"/>
          </p:nvPr>
        </p:nvSpPr>
        <p:spPr>
          <a:xfrm>
            <a:off x="0" y="5105400"/>
            <a:ext cx="9144000" cy="1752600"/>
          </a:xfrm>
          <a:solidFill>
            <a:srgbClr val="FFFFCC"/>
          </a:solidFill>
        </p:spPr>
        <p:txBody>
          <a:bodyPr/>
          <a:lstStyle/>
          <a:p>
            <a:pPr eaLnBrk="1" hangingPunct="1">
              <a:lnSpc>
                <a:spcPct val="90000"/>
              </a:lnSpc>
              <a:buClr>
                <a:schemeClr val="tx1"/>
              </a:buClr>
              <a:defRPr/>
            </a:pPr>
            <a:r>
              <a:rPr lang="tr-TR" sz="2600" b="1" smtClean="0">
                <a:solidFill>
                  <a:srgbClr val="FF0000"/>
                </a:solidFill>
                <a:effectLst>
                  <a:outerShdw blurRad="38100" dist="38100" dir="2700000" algn="tl">
                    <a:srgbClr val="000000"/>
                  </a:outerShdw>
                </a:effectLst>
                <a:latin typeface="Comic Sans MS" pitchFamily="66" charset="0"/>
              </a:rPr>
              <a:t>Çalışma ortamında dikkati dağıtacak radyo, teyp, tv, resim, poster, afiş olmamalıdır.</a:t>
            </a:r>
          </a:p>
          <a:p>
            <a:pPr eaLnBrk="1" hangingPunct="1">
              <a:lnSpc>
                <a:spcPct val="90000"/>
              </a:lnSpc>
              <a:buClr>
                <a:schemeClr val="tx1"/>
              </a:buClr>
              <a:defRPr/>
            </a:pPr>
            <a:r>
              <a:rPr lang="tr-TR" sz="2600" b="1" smtClean="0">
                <a:solidFill>
                  <a:srgbClr val="FF0000"/>
                </a:solidFill>
                <a:effectLst>
                  <a:outerShdw blurRad="38100" dist="38100" dir="2700000" algn="tl">
                    <a:srgbClr val="000000"/>
                  </a:outerShdw>
                </a:effectLst>
                <a:latin typeface="Comic Sans MS" pitchFamily="66" charset="0"/>
              </a:rPr>
              <a:t>Çalışma masası ve odası sadece ders çalışmak için kullanılmalıdır.</a:t>
            </a:r>
            <a:endParaRPr lang="tr-TR" sz="2800" b="1" smtClean="0">
              <a:solidFill>
                <a:srgbClr val="FF0000"/>
              </a:solidFill>
              <a:effectLst>
                <a:outerShdw blurRad="38100" dist="38100" dir="2700000" algn="tl">
                  <a:srgbClr val="000000"/>
                </a:outerShdw>
              </a:effectLst>
              <a:latin typeface="Comic Sans MS" pitchFamily="66" charset="0"/>
            </a:endParaRPr>
          </a:p>
        </p:txBody>
      </p:sp>
      <p:sp>
        <p:nvSpPr>
          <p:cNvPr id="35846" name="AutoShape 4"/>
          <p:cNvSpPr>
            <a:spLocks noChangeArrowheads="1"/>
          </p:cNvSpPr>
          <p:nvPr/>
        </p:nvSpPr>
        <p:spPr bwMode="auto">
          <a:xfrm>
            <a:off x="0" y="0"/>
            <a:ext cx="5867400" cy="1143000"/>
          </a:xfrm>
          <a:prstGeom prst="wedgeRectCallout">
            <a:avLst>
              <a:gd name="adj1" fmla="val 27843"/>
              <a:gd name="adj2" fmla="val 91667"/>
            </a:avLst>
          </a:prstGeom>
          <a:solidFill>
            <a:srgbClr val="FF0000"/>
          </a:solidFill>
          <a:ln w="9525">
            <a:solidFill>
              <a:schemeClr val="tx1"/>
            </a:solidFill>
            <a:miter lim="800000"/>
            <a:headEnd/>
            <a:tailEnd/>
          </a:ln>
        </p:spPr>
        <p:txBody>
          <a:bodyPr wrap="none" anchor="ctr"/>
          <a:lstStyle/>
          <a:p>
            <a:pPr algn="ctr"/>
            <a:r>
              <a:rPr lang="tr-TR" altLang="tr-TR" sz="2500" b="1">
                <a:solidFill>
                  <a:srgbClr val="FFFFFF"/>
                </a:solidFill>
                <a:latin typeface="Comic Sans MS" pitchFamily="66" charset="0"/>
              </a:rPr>
              <a:t>Çalışma masamı bundan sonra sadece </a:t>
            </a:r>
          </a:p>
          <a:p>
            <a:pPr algn="ctr"/>
            <a:r>
              <a:rPr lang="tr-TR" altLang="tr-TR" sz="2500" b="1">
                <a:solidFill>
                  <a:srgbClr val="FFFFFF"/>
                </a:solidFill>
                <a:latin typeface="Comic Sans MS" pitchFamily="66" charset="0"/>
              </a:rPr>
              <a:t>ders çalışmak için kullanacağım</a:t>
            </a:r>
          </a:p>
        </p:txBody>
      </p:sp>
      <p:sp>
        <p:nvSpPr>
          <p:cNvPr id="35847" name="Rectangle 5"/>
          <p:cNvSpPr>
            <a:spLocks noChangeArrowheads="1"/>
          </p:cNvSpPr>
          <p:nvPr/>
        </p:nvSpPr>
        <p:spPr bwMode="auto">
          <a:xfrm>
            <a:off x="2819400" y="3810000"/>
            <a:ext cx="3505200" cy="914400"/>
          </a:xfrm>
          <a:prstGeom prst="rect">
            <a:avLst/>
          </a:prstGeom>
          <a:solidFill>
            <a:srgbClr val="FFFF00"/>
          </a:solidFill>
          <a:ln w="9525">
            <a:noFill/>
            <a:miter lim="800000"/>
            <a:headEnd/>
            <a:tailEnd/>
          </a:ln>
        </p:spPr>
        <p:txBody>
          <a:bodyPr wrap="none" anchor="ctr"/>
          <a:lstStyle/>
          <a:p>
            <a:endParaRPr lang="tr-TR" alt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anim calcmode="lin" valueType="num">
                                      <p:cBhvr>
                                        <p:cTn id="8"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3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3971">
                                            <p:txEl>
                                              <p:pRg st="1" end="1"/>
                                            </p:txEl>
                                          </p:spTgt>
                                        </p:tgtEl>
                                        <p:attrNameLst>
                                          <p:attrName>style.visibility</p:attrName>
                                        </p:attrNameLst>
                                      </p:cBhvr>
                                      <p:to>
                                        <p:strVal val="visible"/>
                                      </p:to>
                                    </p:set>
                                    <p:animEffect transition="in" filter="fade">
                                      <p:cBhvr>
                                        <p:cTn id="14" dur="500"/>
                                        <p:tgtEl>
                                          <p:spTgt spid="83971">
                                            <p:txEl>
                                              <p:pRg st="1" end="1"/>
                                            </p:txEl>
                                          </p:spTgt>
                                        </p:tgtEl>
                                      </p:cBhvr>
                                    </p:animEffect>
                                    <p:anim calcmode="lin" valueType="num">
                                      <p:cBhvr>
                                        <p:cTn id="15"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397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FF91C4C8-A4EB-411F-9D71-B5FD96EF6DAA}" type="slidenum">
              <a:rPr lang="en-US"/>
              <a:pPr>
                <a:defRPr/>
              </a:pPr>
              <a:t>33</a:t>
            </a:fld>
            <a:endParaRPr lang="en-US"/>
          </a:p>
        </p:txBody>
      </p:sp>
      <p:pic>
        <p:nvPicPr>
          <p:cNvPr id="36868" name="Picture 2" descr="fit90"/>
          <p:cNvPicPr>
            <a:picLocks noChangeAspect="1" noChangeArrowheads="1"/>
          </p:cNvPicPr>
          <p:nvPr/>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86019" name="Rectangle 3"/>
          <p:cNvSpPr>
            <a:spLocks noGrp="1" noChangeArrowheads="1"/>
          </p:cNvSpPr>
          <p:nvPr>
            <p:ph type="body" sz="half" idx="2"/>
          </p:nvPr>
        </p:nvSpPr>
        <p:spPr>
          <a:xfrm>
            <a:off x="0" y="4343400"/>
            <a:ext cx="9144000" cy="2514600"/>
          </a:xfrm>
          <a:solidFill>
            <a:srgbClr val="FFFF00"/>
          </a:solidFill>
        </p:spPr>
        <p:txBody>
          <a:bodyPr/>
          <a:lstStyle/>
          <a:p>
            <a:pPr lvl="3" eaLnBrk="1" hangingPunct="1">
              <a:spcBef>
                <a:spcPts val="1200"/>
              </a:spcBef>
              <a:spcAft>
                <a:spcPts val="300"/>
              </a:spcAft>
              <a:buFont typeface="Wingdings" pitchFamily="2" charset="2"/>
              <a:buNone/>
              <a:defRPr/>
            </a:pPr>
            <a:r>
              <a:rPr lang="tr-TR" sz="3500" b="1" smtClean="0">
                <a:effectLst>
                  <a:outerShdw blurRad="38100" dist="38100" dir="2700000" algn="tl">
                    <a:srgbClr val="FFFFFF"/>
                  </a:outerShdw>
                </a:effectLst>
                <a:latin typeface="Comic Sans MS" pitchFamily="66" charset="0"/>
              </a:rPr>
              <a:t>Gürültülü  Ortamda  Çalışma</a:t>
            </a:r>
          </a:p>
          <a:p>
            <a:pPr lvl="1" algn="ctr" eaLnBrk="1" hangingPunct="1">
              <a:spcAft>
                <a:spcPts val="600"/>
              </a:spcAft>
              <a:buFont typeface="Wingdings" pitchFamily="2" charset="2"/>
              <a:buNone/>
              <a:defRPr/>
            </a:pPr>
            <a:r>
              <a:rPr lang="tr-TR" sz="2400" smtClean="0">
                <a:effectLst>
                  <a:outerShdw blurRad="38100" dist="38100" dir="2700000" algn="tl">
                    <a:srgbClr val="FFFFFF"/>
                  </a:outerShdw>
                </a:effectLst>
                <a:latin typeface="Comic Sans MS" pitchFamily="66" charset="0"/>
              </a:rPr>
              <a:t>          Müzik  dinlenen, radyo ve televizyonun  açık bulunduğu  veya  çevreden çok gürültünün geldiği bir ortamda  ders çalışmak  çalışmadan  alınacak  verimi  düşürür. Öğrenmenin en  önemli koşulu dikkattir.</a:t>
            </a:r>
            <a:endParaRPr lang="tr-TR" sz="2400" smtClean="0">
              <a:effectLst>
                <a:outerShdw blurRad="38100" dist="38100" dir="2700000" algn="tl">
                  <a:srgbClr val="FFFFFF"/>
                </a:outerShdw>
              </a:effectLst>
            </a:endParaRPr>
          </a:p>
        </p:txBody>
      </p:sp>
      <p:sp>
        <p:nvSpPr>
          <p:cNvPr id="36870" name="AutoShape 4"/>
          <p:cNvSpPr>
            <a:spLocks noChangeArrowheads="1"/>
          </p:cNvSpPr>
          <p:nvPr/>
        </p:nvSpPr>
        <p:spPr bwMode="auto">
          <a:xfrm>
            <a:off x="0" y="0"/>
            <a:ext cx="9144000" cy="762000"/>
          </a:xfrm>
          <a:prstGeom prst="wedgeRectCallout">
            <a:avLst>
              <a:gd name="adj1" fmla="val 366"/>
              <a:gd name="adj2" fmla="val 102500"/>
            </a:avLst>
          </a:prstGeom>
          <a:solidFill>
            <a:srgbClr val="00CC00"/>
          </a:solidFill>
          <a:ln w="9525">
            <a:solidFill>
              <a:schemeClr val="tx1"/>
            </a:solidFill>
            <a:miter lim="800000"/>
            <a:headEnd/>
            <a:tailEnd/>
          </a:ln>
        </p:spPr>
        <p:txBody>
          <a:bodyPr wrap="none" anchor="ctr"/>
          <a:lstStyle/>
          <a:p>
            <a:pPr algn="ctr"/>
            <a:r>
              <a:rPr lang="tr-TR" altLang="tr-TR" sz="2000" b="1">
                <a:solidFill>
                  <a:srgbClr val="000000"/>
                </a:solidFill>
                <a:latin typeface="Comic Sans MS" pitchFamily="66" charset="0"/>
              </a:rPr>
              <a:t>Öyle televizyon seyrederken  ders tekrar edilmez...Kalk bakalım </a:t>
            </a:r>
          </a:p>
          <a:p>
            <a:pPr algn="ctr"/>
            <a:r>
              <a:rPr lang="tr-TR" altLang="tr-TR" sz="2000" b="1">
                <a:solidFill>
                  <a:srgbClr val="000000"/>
                </a:solidFill>
                <a:latin typeface="Comic Sans MS" pitchFamily="66" charset="0"/>
              </a:rPr>
              <a:t>doğru masanın başına...</a:t>
            </a:r>
            <a:endParaRPr lang="tr-TR" altLang="tr-TR" sz="2000" b="1">
              <a:solidFill>
                <a:srgbClr val="FFFF99"/>
              </a:solidFill>
              <a:latin typeface="Comic Sans MS" pitchFamily="66"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stCondLst>
                                            <p:cond delay="0"/>
                                          </p:stCondLst>
                                        </p:cTn>
                                        <p:tgtEl>
                                          <p:spTgt spid="860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19">
                                            <p:txEl>
                                              <p:pRg st="1" end="1"/>
                                            </p:txEl>
                                          </p:spTgt>
                                        </p:tgtEl>
                                        <p:attrNameLst>
                                          <p:attrName>style.visibility</p:attrName>
                                        </p:attrNameLst>
                                      </p:cBhvr>
                                      <p:to>
                                        <p:strVal val="visible"/>
                                      </p:to>
                                    </p:set>
                                    <p:animEffect transition="in" filter="fade">
                                      <p:cBhvr>
                                        <p:cTn id="10" dur="1000">
                                          <p:stCondLst>
                                            <p:cond delay="0"/>
                                          </p:stCondLst>
                                        </p:cTn>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Altbilgi Yer Tutucusu"/>
          <p:cNvSpPr>
            <a:spLocks noGrp="1"/>
          </p:cNvSpPr>
          <p:nvPr>
            <p:ph type="ftr" sz="quarter" idx="11"/>
          </p:nvPr>
        </p:nvSpPr>
        <p:spPr/>
        <p:txBody>
          <a:bodyPr/>
          <a:lstStyle/>
          <a:p>
            <a:pPr>
              <a:defRPr/>
            </a:pPr>
            <a:r>
              <a:rPr lang="en-US"/>
              <a:t> </a:t>
            </a:r>
          </a:p>
        </p:txBody>
      </p:sp>
      <p:sp>
        <p:nvSpPr>
          <p:cNvPr id="8" name="6 Slayt Numarası Yer Tutucusu"/>
          <p:cNvSpPr>
            <a:spLocks noGrp="1"/>
          </p:cNvSpPr>
          <p:nvPr>
            <p:ph type="sldNum" sz="quarter" idx="12"/>
          </p:nvPr>
        </p:nvSpPr>
        <p:spPr/>
        <p:txBody>
          <a:bodyPr/>
          <a:lstStyle/>
          <a:p>
            <a:pPr>
              <a:defRPr/>
            </a:pPr>
            <a:fld id="{D8081F10-B06B-4A87-A92E-B71DA3B4F127}" type="slidenum">
              <a:rPr lang="en-US"/>
              <a:pPr>
                <a:defRPr/>
              </a:pPr>
              <a:t>34</a:t>
            </a:fld>
            <a:endParaRPr lang="en-US"/>
          </a:p>
        </p:txBody>
      </p:sp>
      <p:sp>
        <p:nvSpPr>
          <p:cNvPr id="87042" name="Rectangle 2"/>
          <p:cNvSpPr>
            <a:spLocks noGrp="1" noChangeArrowheads="1"/>
          </p:cNvSpPr>
          <p:nvPr>
            <p:ph type="body" sz="half" idx="2"/>
          </p:nvPr>
        </p:nvSpPr>
        <p:spPr>
          <a:xfrm>
            <a:off x="4953000" y="0"/>
            <a:ext cx="4191000" cy="6858000"/>
          </a:xfrm>
          <a:solidFill>
            <a:srgbClr val="FFFF99"/>
          </a:solidFill>
        </p:spPr>
        <p:txBody>
          <a:bodyPr/>
          <a:lstStyle/>
          <a:p>
            <a:pPr algn="ctr" eaLnBrk="1" hangingPunct="1">
              <a:spcAft>
                <a:spcPts val="600"/>
              </a:spcAft>
              <a:buFont typeface="Wingdings" pitchFamily="2" charset="2"/>
              <a:buNone/>
              <a:defRPr/>
            </a:pPr>
            <a:r>
              <a:rPr lang="tr-TR" sz="2600" smtClean="0">
                <a:effectLst>
                  <a:outerShdw blurRad="38100" dist="38100" dir="2700000" algn="tl">
                    <a:srgbClr val="FFFFFF"/>
                  </a:outerShdw>
                </a:effectLst>
                <a:latin typeface="Comic Sans MS" pitchFamily="66" charset="0"/>
              </a:rPr>
              <a:t>Çalışma odanız yeterince sıcak ve soğuk olmalı,iyi aydınlatılmalı,ışık gözlerinizi yormamalı.</a:t>
            </a:r>
          </a:p>
          <a:p>
            <a:pPr algn="ctr" eaLnBrk="1" hangingPunct="1">
              <a:spcAft>
                <a:spcPts val="600"/>
              </a:spcAft>
              <a:buFont typeface="Wingdings" pitchFamily="2" charset="2"/>
              <a:buNone/>
              <a:defRPr/>
            </a:pPr>
            <a:r>
              <a:rPr lang="tr-TR" sz="2600" smtClean="0">
                <a:solidFill>
                  <a:srgbClr val="FF0000"/>
                </a:solidFill>
                <a:effectLst>
                  <a:outerShdw blurRad="38100" dist="38100" dir="2700000" algn="tl">
                    <a:srgbClr val="000000"/>
                  </a:outerShdw>
                </a:effectLst>
                <a:latin typeface="Comic Sans MS" pitchFamily="66" charset="0"/>
              </a:rPr>
              <a:t>Çalışma ortamında aile bireyleri ile birlikte olma zorunluluğunuz varsa onlardan sessiz olmalarını istemelisiniz.(televizyon,radyoyu açmamak,yüksek sesle konuşmamak gibi)Yada siz bu ortamda çalışmaya kendinizi alıştırmalısınız</a:t>
            </a:r>
            <a:r>
              <a:rPr lang="tr-TR" sz="2800" smtClean="0">
                <a:solidFill>
                  <a:srgbClr val="000000"/>
                </a:solidFill>
                <a:effectLst>
                  <a:outerShdw blurRad="38100" dist="38100" dir="2700000" algn="tl">
                    <a:srgbClr val="FFFFFF"/>
                  </a:outerShdw>
                </a:effectLst>
                <a:latin typeface="Comic Sans MS" pitchFamily="66" charset="0"/>
              </a:rPr>
              <a:t>.</a:t>
            </a:r>
          </a:p>
        </p:txBody>
      </p:sp>
      <p:pic>
        <p:nvPicPr>
          <p:cNvPr id="37893" name="Picture 3" descr="10"/>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sp>
        <p:nvSpPr>
          <p:cNvPr id="37894" name="AutoShape 4"/>
          <p:cNvSpPr>
            <a:spLocks noChangeArrowheads="1"/>
          </p:cNvSpPr>
          <p:nvPr/>
        </p:nvSpPr>
        <p:spPr bwMode="auto">
          <a:xfrm>
            <a:off x="0" y="0"/>
            <a:ext cx="4191000" cy="990600"/>
          </a:xfrm>
          <a:prstGeom prst="wedgeRectCallout">
            <a:avLst>
              <a:gd name="adj1" fmla="val 4884"/>
              <a:gd name="adj2" fmla="val 137338"/>
            </a:avLst>
          </a:prstGeom>
          <a:solidFill>
            <a:srgbClr val="FFFF00"/>
          </a:solidFill>
          <a:ln w="9525">
            <a:solidFill>
              <a:schemeClr val="tx1"/>
            </a:solidFill>
            <a:miter lim="800000"/>
            <a:headEnd/>
            <a:tailEnd/>
          </a:ln>
        </p:spPr>
        <p:txBody>
          <a:bodyPr wrap="none" anchor="ctr"/>
          <a:lstStyle/>
          <a:p>
            <a:pPr algn="ctr"/>
            <a:r>
              <a:rPr lang="tr-TR" altLang="tr-TR" sz="2500" b="1">
                <a:latin typeface="Comic Sans MS" pitchFamily="66" charset="0"/>
              </a:rPr>
              <a:t>Ahmet Ders çalışıyor</a:t>
            </a:r>
          </a:p>
          <a:p>
            <a:pPr algn="ctr"/>
            <a:r>
              <a:rPr lang="tr-TR" altLang="tr-TR" sz="2500" b="1">
                <a:latin typeface="Comic Sans MS" pitchFamily="66" charset="0"/>
              </a:rPr>
              <a:t>bizim sessiz olmamız lazım.</a:t>
            </a:r>
          </a:p>
        </p:txBody>
      </p:sp>
      <p:sp>
        <p:nvSpPr>
          <p:cNvPr id="37895" name="Rectangle 5"/>
          <p:cNvSpPr>
            <a:spLocks noChangeArrowheads="1"/>
          </p:cNvSpPr>
          <p:nvPr/>
        </p:nvSpPr>
        <p:spPr bwMode="auto">
          <a:xfrm>
            <a:off x="0" y="5791200"/>
            <a:ext cx="4953000" cy="1066800"/>
          </a:xfrm>
          <a:prstGeom prst="rect">
            <a:avLst/>
          </a:prstGeom>
          <a:gradFill rotWithShape="0">
            <a:gsLst>
              <a:gs pos="0">
                <a:srgbClr val="E48646"/>
              </a:gs>
              <a:gs pos="100000">
                <a:srgbClr val="FFFF99"/>
              </a:gs>
            </a:gsLst>
            <a:lin ang="5400000" scaled="1"/>
          </a:gradFill>
          <a:ln w="9525">
            <a:solidFill>
              <a:schemeClr val="tx1"/>
            </a:solidFill>
            <a:miter lim="800000"/>
            <a:headEnd/>
            <a:tailEnd/>
          </a:ln>
        </p:spPr>
        <p:txBody>
          <a:bodyPr wrap="none" anchor="ctr"/>
          <a:lstStyle/>
          <a:p>
            <a:endParaRPr lang="tr-TR" altLang="tr-T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F3DDFB3F-1880-4902-8534-874465050060}" type="slidenum">
              <a:rPr lang="en-US"/>
              <a:pPr>
                <a:defRPr/>
              </a:pPr>
              <a:t>35</a:t>
            </a:fld>
            <a:endParaRPr lang="en-US"/>
          </a:p>
        </p:txBody>
      </p:sp>
      <p:pic>
        <p:nvPicPr>
          <p:cNvPr id="38916" name="Picture 2" descr="g25"/>
          <p:cNvPicPr>
            <a:picLocks noChangeAspect="1" noChangeArrowheads="1"/>
          </p:cNvPicPr>
          <p:nvPr/>
        </p:nvPicPr>
        <p:blipFill>
          <a:blip r:embed="rId2" cstate="print"/>
          <a:srcRect/>
          <a:stretch>
            <a:fillRect/>
          </a:stretch>
        </p:blipFill>
        <p:spPr bwMode="auto">
          <a:xfrm>
            <a:off x="0" y="0"/>
            <a:ext cx="9144000" cy="5181600"/>
          </a:xfrm>
          <a:prstGeom prst="rect">
            <a:avLst/>
          </a:prstGeom>
          <a:solidFill>
            <a:srgbClr val="FFFFFF"/>
          </a:solidFill>
          <a:ln w="9525">
            <a:noFill/>
            <a:miter lim="800000"/>
            <a:headEnd/>
            <a:tailEnd/>
          </a:ln>
        </p:spPr>
      </p:pic>
      <p:sp>
        <p:nvSpPr>
          <p:cNvPr id="88067" name="Rectangle 3"/>
          <p:cNvSpPr>
            <a:spLocks noGrp="1" noChangeArrowheads="1"/>
          </p:cNvSpPr>
          <p:nvPr>
            <p:ph type="body" sz="half" idx="2"/>
          </p:nvPr>
        </p:nvSpPr>
        <p:spPr>
          <a:xfrm>
            <a:off x="0" y="4038600"/>
            <a:ext cx="9144000" cy="2819400"/>
          </a:xfrm>
          <a:solidFill>
            <a:srgbClr val="00CC00"/>
          </a:solidFill>
        </p:spPr>
        <p:txBody>
          <a:bodyPr/>
          <a:lstStyle/>
          <a:p>
            <a:pPr algn="ctr" eaLnBrk="1" hangingPunct="1">
              <a:lnSpc>
                <a:spcPct val="90000"/>
              </a:lnSpc>
              <a:buFont typeface="Wingdings" pitchFamily="2" charset="2"/>
              <a:buNone/>
              <a:defRPr/>
            </a:pPr>
            <a:r>
              <a:rPr lang="tr-TR" sz="2800" b="1" smtClean="0">
                <a:effectLst>
                  <a:outerShdw blurRad="38100" dist="38100" dir="2700000" algn="tl">
                    <a:srgbClr val="FFFFFF"/>
                  </a:outerShdw>
                </a:effectLst>
                <a:latin typeface="Comic Sans MS" pitchFamily="66" charset="0"/>
              </a:rPr>
              <a:t>Dağınık Ortamda  Çalışma</a:t>
            </a:r>
          </a:p>
          <a:p>
            <a:pPr algn="ctr" eaLnBrk="1" hangingPunct="1">
              <a:lnSpc>
                <a:spcPct val="90000"/>
              </a:lnSpc>
              <a:buFont typeface="Wingdings" pitchFamily="2" charset="2"/>
              <a:buNone/>
              <a:defRPr/>
            </a:pPr>
            <a:r>
              <a:rPr lang="tr-TR" sz="2800" b="1" smtClean="0">
                <a:effectLst>
                  <a:outerShdw blurRad="38100" dist="38100" dir="2700000" algn="tl">
                    <a:srgbClr val="FFFFFF"/>
                  </a:outerShdw>
                </a:effectLst>
                <a:latin typeface="Comic Sans MS" pitchFamily="66" charset="0"/>
              </a:rPr>
              <a:t>	</a:t>
            </a:r>
            <a:r>
              <a:rPr lang="tr-TR" sz="2800" smtClean="0">
                <a:effectLst>
                  <a:outerShdw blurRad="38100" dist="38100" dir="2700000" algn="tl">
                    <a:srgbClr val="FFFFFF"/>
                  </a:outerShdw>
                </a:effectLst>
                <a:latin typeface="Comic Sans MS" pitchFamily="66" charset="0"/>
              </a:rPr>
              <a:t>Çalışma  odanızın  havadar, masanızın temiz ve düzenli olması çalışma veriminizi yükseltecektir. Çalışma masanızın üzerini çalışmaya başlamadan önce  toparlar ve sadece  çalışacağınız ders ile ilgili materyali bırakırsanız  çalışma  sırasında  dikkatiniz  dağılmaz. Yalnızca  dersle ilgilenebilirsiniz.</a:t>
            </a:r>
            <a:endParaRPr lang="tr-TR" sz="2800" smtClean="0">
              <a:effectLst>
                <a:outerShdw blurRad="38100" dist="38100" dir="2700000" algn="tl">
                  <a:srgbClr val="FFFFFF"/>
                </a:outerShdw>
              </a:effectLst>
            </a:endParaRPr>
          </a:p>
        </p:txBody>
      </p:sp>
      <p:sp>
        <p:nvSpPr>
          <p:cNvPr id="38918" name="Rectangle 4"/>
          <p:cNvSpPr>
            <a:spLocks noChangeArrowheads="1"/>
          </p:cNvSpPr>
          <p:nvPr/>
        </p:nvSpPr>
        <p:spPr bwMode="auto">
          <a:xfrm>
            <a:off x="3352800" y="0"/>
            <a:ext cx="5791200" cy="533400"/>
          </a:xfrm>
          <a:prstGeom prst="rect">
            <a:avLst/>
          </a:prstGeom>
          <a:solidFill>
            <a:srgbClr val="FFFFFF"/>
          </a:solidFill>
          <a:ln w="9525">
            <a:noFill/>
            <a:miter lim="800000"/>
            <a:headEnd/>
            <a:tailEnd/>
          </a:ln>
        </p:spPr>
        <p:txBody>
          <a:bodyPr wrap="none" anchor="ctr"/>
          <a:lstStyle/>
          <a:p>
            <a:endParaRPr lang="tr-TR" altLang="tr-T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stCondLst>
                                            <p:cond delay="0"/>
                                          </p:stCondLst>
                                        </p:cTn>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fade">
                                      <p:cBhvr>
                                        <p:cTn id="12" dur="1000">
                                          <p:stCondLst>
                                            <p:cond delay="0"/>
                                          </p:stCondLst>
                                        </p:cTn>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63496178-694D-40D5-B7EF-DA4AB023B7BA}" type="slidenum">
              <a:rPr lang="en-US"/>
              <a:pPr>
                <a:defRPr/>
              </a:pPr>
              <a:t>36</a:t>
            </a:fld>
            <a:endParaRPr lang="en-US"/>
          </a:p>
        </p:txBody>
      </p:sp>
      <p:pic>
        <p:nvPicPr>
          <p:cNvPr id="39940" name="Picture 2" descr="fit41"/>
          <p:cNvPicPr>
            <a:picLocks noChangeAspect="1" noChangeArrowheads="1"/>
          </p:cNvPicPr>
          <p:nvPr/>
        </p:nvPicPr>
        <p:blipFill>
          <a:blip r:embed="rId2" cstate="print"/>
          <a:srcRect/>
          <a:stretch>
            <a:fillRect/>
          </a:stretch>
        </p:blipFill>
        <p:spPr bwMode="auto">
          <a:xfrm>
            <a:off x="0" y="0"/>
            <a:ext cx="9144000" cy="5443538"/>
          </a:xfrm>
          <a:prstGeom prst="rect">
            <a:avLst/>
          </a:prstGeom>
          <a:noFill/>
          <a:ln w="9525">
            <a:noFill/>
            <a:miter lim="800000"/>
            <a:headEnd/>
            <a:tailEnd/>
          </a:ln>
        </p:spPr>
      </p:pic>
      <p:sp>
        <p:nvSpPr>
          <p:cNvPr id="84995" name="Rectangle 3"/>
          <p:cNvSpPr>
            <a:spLocks noGrp="1" noChangeArrowheads="1"/>
          </p:cNvSpPr>
          <p:nvPr>
            <p:ph type="body" sz="half" idx="2"/>
          </p:nvPr>
        </p:nvSpPr>
        <p:spPr>
          <a:xfrm>
            <a:off x="0" y="4800600"/>
            <a:ext cx="9144000" cy="2057400"/>
          </a:xfrm>
          <a:solidFill>
            <a:srgbClr val="FF0066"/>
          </a:solidFill>
        </p:spPr>
        <p:txBody>
          <a:bodyPr/>
          <a:lstStyle/>
          <a:p>
            <a:pPr lvl="2" algn="ctr" eaLnBrk="1" hangingPunct="1">
              <a:spcBef>
                <a:spcPts val="1200"/>
              </a:spcBef>
              <a:spcAft>
                <a:spcPts val="300"/>
              </a:spcAft>
              <a:buFont typeface="Wingdings" pitchFamily="2" charset="2"/>
              <a:buNone/>
              <a:defRPr/>
            </a:pPr>
            <a:r>
              <a:rPr lang="tr-TR" sz="2500" b="1" smtClean="0">
                <a:solidFill>
                  <a:srgbClr val="FFFFFF"/>
                </a:solidFill>
                <a:effectLst>
                  <a:outerShdw blurRad="38100" dist="38100" dir="2700000" algn="tl">
                    <a:srgbClr val="000000"/>
                  </a:outerShdw>
                </a:effectLst>
                <a:latin typeface="Comic Sans MS" pitchFamily="66" charset="0"/>
              </a:rPr>
              <a:t>YATARAK UZANARAK ÇALIŞMA</a:t>
            </a:r>
          </a:p>
          <a:p>
            <a:pPr algn="ctr" eaLnBrk="1" hangingPunct="1">
              <a:buFont typeface="Wingdings" pitchFamily="2" charset="2"/>
              <a:buNone/>
              <a:defRPr/>
            </a:pPr>
            <a:r>
              <a:rPr lang="tr-TR" sz="2500" smtClean="0">
                <a:solidFill>
                  <a:srgbClr val="FFFFFF"/>
                </a:solidFill>
                <a:effectLst>
                  <a:outerShdw blurRad="38100" dist="38100" dir="2700000" algn="tl">
                    <a:srgbClr val="000000"/>
                  </a:outerShdw>
                </a:effectLst>
                <a:latin typeface="Comic Sans MS" pitchFamily="66" charset="0"/>
              </a:rPr>
              <a:t>              Yatarak   veya   uzanarak   bir   materyali   okumaya   başladıktan   sonra   gevşemeye  başlarsınız ve dikkatiniz  dağılır, uykunuz gelir. Bu nedenle  çalışmalarınızı  mutlaka  çalışma masanızda  veya sandalyenizde  yapmalısınız.</a:t>
            </a:r>
            <a:endParaRPr lang="tr-TR" sz="2800" smtClean="0">
              <a:solidFill>
                <a:srgbClr val="FFFFFF"/>
              </a:solidFill>
              <a:effectLst>
                <a:outerShdw blurRad="38100" dist="38100" dir="2700000" algn="tl">
                  <a:srgbClr val="000000"/>
                </a:outerShdw>
              </a:effectLst>
              <a:latin typeface="Comic Sans MS" pitchFamily="66" charset="0"/>
            </a:endParaRPr>
          </a:p>
        </p:txBody>
      </p:sp>
      <p:sp>
        <p:nvSpPr>
          <p:cNvPr id="39942" name="Text Box 4"/>
          <p:cNvSpPr txBox="1">
            <a:spLocks noChangeArrowheads="1"/>
          </p:cNvSpPr>
          <p:nvPr/>
        </p:nvSpPr>
        <p:spPr bwMode="auto">
          <a:xfrm>
            <a:off x="1752600" y="762000"/>
            <a:ext cx="5334000" cy="1425575"/>
          </a:xfrm>
          <a:prstGeom prst="rect">
            <a:avLst/>
          </a:prstGeom>
          <a:gradFill rotWithShape="0">
            <a:gsLst>
              <a:gs pos="0">
                <a:srgbClr val="A9B9E7"/>
              </a:gs>
              <a:gs pos="100000">
                <a:srgbClr val="FFFFFF"/>
              </a:gs>
            </a:gsLst>
            <a:path path="shape">
              <a:fillToRect l="50000" t="50000" r="50000" b="50000"/>
            </a:path>
          </a:gradFill>
          <a:ln w="9525">
            <a:noFill/>
            <a:miter lim="800000"/>
            <a:headEnd/>
            <a:tailEnd/>
          </a:ln>
        </p:spPr>
        <p:txBody>
          <a:bodyPr>
            <a:spAutoFit/>
          </a:bodyPr>
          <a:lstStyle/>
          <a:p>
            <a:pPr algn="ctr">
              <a:spcBef>
                <a:spcPct val="50000"/>
              </a:spcBef>
            </a:pPr>
            <a:r>
              <a:rPr lang="tr-TR" altLang="tr-TR" sz="2500" b="1">
                <a:latin typeface="Comic Sans MS" pitchFamily="66" charset="0"/>
              </a:rPr>
              <a:t>BENİM BÜYÜMEYE İHTİYACIM OLDUĞU İÇİN YATIYORUM </a:t>
            </a:r>
          </a:p>
          <a:p>
            <a:pPr algn="ctr">
              <a:spcBef>
                <a:spcPct val="50000"/>
              </a:spcBef>
            </a:pPr>
            <a:r>
              <a:rPr lang="tr-TR" altLang="tr-TR" sz="2500" b="1">
                <a:latin typeface="Comic Sans MS" pitchFamily="66" charset="0"/>
              </a:rPr>
              <a:t>YA SİZ???</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CE7B2C00-53F3-465E-A58D-CDD7DB63F59C}" type="slidenum">
              <a:rPr lang="en-US"/>
              <a:pPr>
                <a:defRPr/>
              </a:pPr>
              <a:t>37</a:t>
            </a:fld>
            <a:endParaRPr lang="en-US"/>
          </a:p>
        </p:txBody>
      </p:sp>
      <p:sp>
        <p:nvSpPr>
          <p:cNvPr id="27650"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VI- DİKKATİNIZİ   UYANIK   TUTUNUZ</a:t>
            </a:r>
          </a:p>
        </p:txBody>
      </p:sp>
      <p:sp>
        <p:nvSpPr>
          <p:cNvPr id="27651" name="Rectangle 3"/>
          <p:cNvSpPr>
            <a:spLocks noGrp="1" noChangeArrowheads="1"/>
          </p:cNvSpPr>
          <p:nvPr>
            <p:ph type="body" idx="1"/>
          </p:nvPr>
        </p:nvSpPr>
        <p:spPr/>
        <p:txBody>
          <a:bodyPr/>
          <a:lstStyle/>
          <a:p>
            <a:pPr eaLnBrk="1" hangingPunct="1">
              <a:lnSpc>
                <a:spcPct val="80000"/>
              </a:lnSpc>
              <a:defRPr/>
            </a:pPr>
            <a:r>
              <a:rPr lang="tr-TR" sz="2400" smtClean="0">
                <a:latin typeface="Comic Sans MS" pitchFamily="66" charset="0"/>
              </a:rPr>
              <a:t>İnsanda dikkat her an vardır, </a:t>
            </a:r>
            <a:r>
              <a:rPr lang="tr-TR" sz="2400" smtClean="0">
                <a:solidFill>
                  <a:srgbClr val="FF3300"/>
                </a:solidFill>
                <a:latin typeface="Comic Sans MS" pitchFamily="66" charset="0"/>
              </a:rPr>
              <a:t>önemli olan bunun çalışılan konu üzerinde toplanabilmesidir.</a:t>
            </a:r>
            <a:r>
              <a:rPr lang="tr-TR" sz="2400" smtClean="0">
                <a:latin typeface="Comic Sans MS" pitchFamily="66" charset="0"/>
              </a:rPr>
              <a:t> Sevilen ve ilgi duyulan bir konu, dikkatin uyanık tutulmasına yardım eder. </a:t>
            </a:r>
          </a:p>
          <a:p>
            <a:pPr eaLnBrk="1" hangingPunct="1">
              <a:lnSpc>
                <a:spcPct val="80000"/>
              </a:lnSpc>
              <a:defRPr/>
            </a:pPr>
            <a:r>
              <a:rPr lang="tr-TR" sz="2400" smtClean="0">
                <a:solidFill>
                  <a:srgbClr val="FF3300"/>
                </a:solidFill>
                <a:latin typeface="Comic Sans MS" pitchFamily="66" charset="0"/>
              </a:rPr>
              <a:t>Daima belirli yerlerde çalışmak,</a:t>
            </a:r>
            <a:r>
              <a:rPr lang="tr-TR" sz="2400" smtClean="0">
                <a:latin typeface="Comic Sans MS" pitchFamily="66" charset="0"/>
              </a:rPr>
              <a:t> </a:t>
            </a:r>
            <a:r>
              <a:rPr lang="tr-TR" sz="2400" smtClean="0">
                <a:solidFill>
                  <a:srgbClr val="0000FF"/>
                </a:solidFill>
                <a:latin typeface="Comic Sans MS" pitchFamily="66" charset="0"/>
              </a:rPr>
              <a:t>gürültünün bulunmadığı ortamlarda çalışmak,</a:t>
            </a:r>
            <a:r>
              <a:rPr lang="tr-TR" sz="2400" smtClean="0">
                <a:latin typeface="Comic Sans MS" pitchFamily="66" charset="0"/>
              </a:rPr>
              <a:t> </a:t>
            </a:r>
            <a:r>
              <a:rPr lang="tr-TR" sz="2400" smtClean="0">
                <a:solidFill>
                  <a:srgbClr val="008000"/>
                </a:solidFill>
                <a:latin typeface="Comic Sans MS" pitchFamily="66" charset="0"/>
              </a:rPr>
              <a:t>sandalyede oturarak çalışmak,</a:t>
            </a:r>
            <a:r>
              <a:rPr lang="tr-TR" sz="2400" smtClean="0">
                <a:latin typeface="Comic Sans MS" pitchFamily="66" charset="0"/>
              </a:rPr>
              <a:t> </a:t>
            </a:r>
            <a:r>
              <a:rPr lang="tr-TR" sz="2400" smtClean="0">
                <a:solidFill>
                  <a:srgbClr val="FF00FF"/>
                </a:solidFill>
                <a:latin typeface="Comic Sans MS" pitchFamily="66" charset="0"/>
              </a:rPr>
              <a:t>masada gerekli araçlar dışında başka şeyler bulundurmamak,</a:t>
            </a:r>
            <a:r>
              <a:rPr lang="tr-TR" sz="2400" smtClean="0">
                <a:latin typeface="Comic Sans MS" pitchFamily="66" charset="0"/>
              </a:rPr>
              <a:t> </a:t>
            </a:r>
            <a:r>
              <a:rPr lang="tr-TR" sz="2400" smtClean="0">
                <a:solidFill>
                  <a:srgbClr val="663300"/>
                </a:solidFill>
                <a:latin typeface="Comic Sans MS" pitchFamily="66" charset="0"/>
              </a:rPr>
              <a:t>çalışma yerini 18-20 derece sıcaklıkta tutmak,</a:t>
            </a:r>
            <a:r>
              <a:rPr lang="tr-TR" sz="2400" smtClean="0">
                <a:latin typeface="Comic Sans MS" pitchFamily="66" charset="0"/>
              </a:rPr>
              <a:t> </a:t>
            </a:r>
            <a:r>
              <a:rPr lang="tr-TR" sz="2400" smtClean="0">
                <a:solidFill>
                  <a:srgbClr val="A7D9DD"/>
                </a:solidFill>
                <a:latin typeface="Comic Sans MS" pitchFamily="66" charset="0"/>
              </a:rPr>
              <a:t>işleri sıraya koymak</a:t>
            </a:r>
            <a:r>
              <a:rPr lang="tr-TR" sz="2400" smtClean="0">
                <a:latin typeface="Comic Sans MS" pitchFamily="66" charset="0"/>
              </a:rPr>
              <a:t>, </a:t>
            </a:r>
            <a:r>
              <a:rPr lang="tr-TR" sz="2400" smtClean="0">
                <a:solidFill>
                  <a:srgbClr val="CC6600"/>
                </a:solidFill>
                <a:latin typeface="Comic Sans MS" pitchFamily="66" charset="0"/>
              </a:rPr>
              <a:t>işleri bitirmede kendinizle yarış kararı almak,</a:t>
            </a:r>
            <a:r>
              <a:rPr lang="tr-TR" sz="2400" smtClean="0">
                <a:latin typeface="Comic Sans MS" pitchFamily="66" charset="0"/>
              </a:rPr>
              <a:t> her seferinde bir çeşit işle çalışmak dikkatin dağılmasını önleyici yöntemlerdir.</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54B064FF-E188-41AD-BDCB-2842943FADAC}" type="slidenum">
              <a:rPr lang="en-US"/>
              <a:pPr>
                <a:defRPr/>
              </a:pPr>
              <a:t>38</a:t>
            </a:fld>
            <a:endParaRPr lang="en-US"/>
          </a:p>
        </p:txBody>
      </p:sp>
      <p:sp>
        <p:nvSpPr>
          <p:cNvPr id="28674"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VII-  DERSE   HAZIRLIKLI   GELİNİZ</a:t>
            </a:r>
          </a:p>
        </p:txBody>
      </p:sp>
      <p:sp>
        <p:nvSpPr>
          <p:cNvPr id="28675" name="Rectangle 3"/>
          <p:cNvSpPr>
            <a:spLocks noGrp="1" noChangeArrowheads="1"/>
          </p:cNvSpPr>
          <p:nvPr>
            <p:ph type="body" idx="1"/>
          </p:nvPr>
        </p:nvSpPr>
        <p:spPr/>
        <p:txBody>
          <a:bodyPr/>
          <a:lstStyle/>
          <a:p>
            <a:pPr eaLnBrk="1" hangingPunct="1">
              <a:lnSpc>
                <a:spcPct val="80000"/>
              </a:lnSpc>
              <a:defRPr/>
            </a:pPr>
            <a:r>
              <a:rPr lang="tr-TR" sz="2400" smtClean="0">
                <a:latin typeface="Comic Sans MS" pitchFamily="66" charset="0"/>
              </a:rPr>
              <a:t>Başarılı olmanın yollarından biri de derslerin işlenmesine</a:t>
            </a:r>
            <a:r>
              <a:rPr lang="tr-TR" sz="2400" smtClean="0">
                <a:solidFill>
                  <a:srgbClr val="FF0000"/>
                </a:solidFill>
                <a:latin typeface="Comic Sans MS" pitchFamily="66" charset="0"/>
              </a:rPr>
              <a:t> etkin </a:t>
            </a:r>
            <a:r>
              <a:rPr lang="tr-TR" sz="2400" smtClean="0">
                <a:latin typeface="Comic Sans MS" pitchFamily="66" charset="0"/>
              </a:rPr>
              <a:t>olarak katılmaktır. Derslerde sürekli </a:t>
            </a:r>
            <a:r>
              <a:rPr lang="tr-TR" sz="2400" smtClean="0">
                <a:solidFill>
                  <a:srgbClr val="FF0000"/>
                </a:solidFill>
                <a:latin typeface="Comic Sans MS" pitchFamily="66" charset="0"/>
              </a:rPr>
              <a:t>edilgin (Pasif)</a:t>
            </a:r>
            <a:r>
              <a:rPr lang="tr-TR" sz="2400" smtClean="0">
                <a:latin typeface="Comic Sans MS" pitchFamily="66" charset="0"/>
              </a:rPr>
              <a:t> durumda kalan öğrencilerin işlenen konuları anlamaları zordur. </a:t>
            </a:r>
          </a:p>
          <a:p>
            <a:pPr eaLnBrk="1" hangingPunct="1">
              <a:lnSpc>
                <a:spcPct val="80000"/>
              </a:lnSpc>
              <a:defRPr/>
            </a:pPr>
            <a:r>
              <a:rPr lang="tr-TR" sz="2400" smtClean="0">
                <a:latin typeface="Comic Sans MS" pitchFamily="66" charset="0"/>
              </a:rPr>
              <a:t>Öğrenciler okula gelmeden önce, o gün işleyecekleri konuları gözden </a:t>
            </a:r>
            <a:r>
              <a:rPr lang="tr-TR" sz="2400" smtClean="0">
                <a:solidFill>
                  <a:srgbClr val="00FF00"/>
                </a:solidFill>
                <a:latin typeface="Comic Sans MS" pitchFamily="66" charset="0"/>
              </a:rPr>
              <a:t>Bu sayede hem derslerin işlenişine katılmak için gerekli güveni kazanırlar, hem de öğretmenin anlattıklarını daha kolay anlarlar.</a:t>
            </a:r>
            <a:r>
              <a:rPr lang="tr-TR" sz="2400" smtClean="0">
                <a:latin typeface="Comic Sans MS" pitchFamily="66" charset="0"/>
              </a:rPr>
              <a:t> geçirmelidirler. </a:t>
            </a:r>
          </a:p>
          <a:p>
            <a:pPr eaLnBrk="1" hangingPunct="1">
              <a:lnSpc>
                <a:spcPct val="80000"/>
              </a:lnSpc>
              <a:defRPr/>
            </a:pPr>
            <a:r>
              <a:rPr lang="tr-TR" sz="2400" smtClean="0">
                <a:latin typeface="Comic Sans MS" pitchFamily="66" charset="0"/>
              </a:rPr>
              <a:t>Öğretmenlerin derse hazırlıklı gelen, soru soran, derse kalkan öğrencileri daha çok sevdikleri de unutulmamalıdır.</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B832B22D-A95A-4DC9-BDC1-35872C899674}" type="slidenum">
              <a:rPr lang="en-US"/>
              <a:pPr>
                <a:defRPr/>
              </a:pPr>
              <a:t>39</a:t>
            </a:fld>
            <a:endParaRPr lang="en-US"/>
          </a:p>
        </p:txBody>
      </p:sp>
      <p:sp>
        <p:nvSpPr>
          <p:cNvPr id="29698"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VIII-  NOT   TUTUNUZ</a:t>
            </a:r>
          </a:p>
        </p:txBody>
      </p:sp>
      <p:sp>
        <p:nvSpPr>
          <p:cNvPr id="2969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tr-TR" sz="2000" smtClean="0">
                <a:solidFill>
                  <a:srgbClr val="FF0000"/>
                </a:solidFill>
                <a:latin typeface="Comic Sans MS" pitchFamily="66" charset="0"/>
              </a:rPr>
              <a:t>Not tutarken;</a:t>
            </a:r>
          </a:p>
          <a:p>
            <a:pPr eaLnBrk="1" hangingPunct="1">
              <a:lnSpc>
                <a:spcPct val="80000"/>
              </a:lnSpc>
              <a:defRPr/>
            </a:pPr>
            <a:r>
              <a:rPr lang="tr-TR" sz="2000" smtClean="0">
                <a:solidFill>
                  <a:srgbClr val="FF0000"/>
                </a:solidFill>
                <a:latin typeface="Comic Sans MS" pitchFamily="66" charset="0"/>
              </a:rPr>
              <a:t>1.</a:t>
            </a:r>
            <a:r>
              <a:rPr lang="tr-TR" sz="2000" smtClean="0">
                <a:latin typeface="Comic Sans MS" pitchFamily="66" charset="0"/>
              </a:rPr>
              <a:t> Anlatılanlar öğretmenin ağzından çıktığı gibi değil, anlaşıldığı gibi yazılmalıdır.</a:t>
            </a:r>
          </a:p>
          <a:p>
            <a:pPr eaLnBrk="1" hangingPunct="1">
              <a:lnSpc>
                <a:spcPct val="80000"/>
              </a:lnSpc>
              <a:defRPr/>
            </a:pPr>
            <a:r>
              <a:rPr lang="tr-TR" sz="2000" smtClean="0">
                <a:solidFill>
                  <a:srgbClr val="FF0000"/>
                </a:solidFill>
                <a:latin typeface="Comic Sans MS" pitchFamily="66" charset="0"/>
              </a:rPr>
              <a:t>2.</a:t>
            </a:r>
            <a:r>
              <a:rPr lang="tr-TR" sz="2000" smtClean="0">
                <a:latin typeface="Comic Sans MS" pitchFamily="66" charset="0"/>
              </a:rPr>
              <a:t> Öğretmenin anlattığı konunun ana fikri ve anlamları kavranıncaya kadar beklenilmelidir.</a:t>
            </a:r>
          </a:p>
          <a:p>
            <a:pPr eaLnBrk="1" hangingPunct="1">
              <a:lnSpc>
                <a:spcPct val="80000"/>
              </a:lnSpc>
              <a:defRPr/>
            </a:pPr>
            <a:r>
              <a:rPr lang="tr-TR" sz="2000" smtClean="0">
                <a:solidFill>
                  <a:srgbClr val="FF0000"/>
                </a:solidFill>
                <a:latin typeface="Comic Sans MS" pitchFamily="66" charset="0"/>
              </a:rPr>
              <a:t>3.</a:t>
            </a:r>
            <a:r>
              <a:rPr lang="tr-TR" sz="2000" smtClean="0">
                <a:latin typeface="Comic Sans MS" pitchFamily="66" charset="0"/>
              </a:rPr>
              <a:t> Zamanın çoğu yazmakla değil, dinlemekle, fikirleri kavramaya çalışmakla geçmelidir.</a:t>
            </a:r>
          </a:p>
          <a:p>
            <a:pPr eaLnBrk="1" hangingPunct="1">
              <a:lnSpc>
                <a:spcPct val="80000"/>
              </a:lnSpc>
              <a:defRPr/>
            </a:pPr>
            <a:r>
              <a:rPr lang="tr-TR" sz="2000" smtClean="0">
                <a:solidFill>
                  <a:srgbClr val="FF0000"/>
                </a:solidFill>
                <a:latin typeface="Comic Sans MS" pitchFamily="66" charset="0"/>
              </a:rPr>
              <a:t>4.</a:t>
            </a:r>
            <a:r>
              <a:rPr lang="tr-TR" sz="2000" smtClean="0">
                <a:latin typeface="Comic Sans MS" pitchFamily="66" charset="0"/>
              </a:rPr>
              <a:t> Konu; grafik, sekil, istatistik vb. bilgilere dayalı olarak anlatılıyorsa notlar arasına bunlarda alınmalıdır.</a:t>
            </a:r>
          </a:p>
          <a:p>
            <a:pPr eaLnBrk="1" hangingPunct="1">
              <a:lnSpc>
                <a:spcPct val="80000"/>
              </a:lnSpc>
              <a:defRPr/>
            </a:pPr>
            <a:r>
              <a:rPr lang="tr-TR" sz="2000" smtClean="0">
                <a:solidFill>
                  <a:srgbClr val="FF0000"/>
                </a:solidFill>
                <a:latin typeface="Comic Sans MS" pitchFamily="66" charset="0"/>
              </a:rPr>
              <a:t>5.</a:t>
            </a:r>
            <a:r>
              <a:rPr lang="tr-TR" sz="2000" smtClean="0">
                <a:latin typeface="Comic Sans MS" pitchFamily="66" charset="0"/>
              </a:rPr>
              <a:t> Önemli fikir ve paragrafların aynen yazılmasında fayda vardır.</a:t>
            </a:r>
          </a:p>
          <a:p>
            <a:pPr eaLnBrk="1" hangingPunct="1">
              <a:lnSpc>
                <a:spcPct val="80000"/>
              </a:lnSpc>
              <a:defRPr/>
            </a:pPr>
            <a:r>
              <a:rPr lang="tr-TR" sz="2000" smtClean="0">
                <a:solidFill>
                  <a:srgbClr val="FF0000"/>
                </a:solidFill>
                <a:latin typeface="Comic Sans MS" pitchFamily="66" charset="0"/>
              </a:rPr>
              <a:t>6.</a:t>
            </a:r>
            <a:r>
              <a:rPr lang="tr-TR" sz="2000" smtClean="0">
                <a:latin typeface="Comic Sans MS" pitchFamily="66" charset="0"/>
              </a:rPr>
              <a:t> Yazıların düzgün ve okunaklı olmasına önem verilmelidir. Önce müsvette yapma, sonra temize çekilme yoluna gidilmelidir.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Altbilgi Yer Tutucusu"/>
          <p:cNvSpPr>
            <a:spLocks noGrp="1"/>
          </p:cNvSpPr>
          <p:nvPr>
            <p:ph type="ftr" sz="quarter" idx="11"/>
          </p:nvPr>
        </p:nvSpPr>
        <p:spPr>
          <a:noFill/>
        </p:spPr>
        <p:txBody>
          <a:bodyPr/>
          <a:lstStyle/>
          <a:p>
            <a:r>
              <a:rPr lang="en-US" altLang="tr-TR" smtClean="0"/>
              <a:t> </a:t>
            </a:r>
          </a:p>
        </p:txBody>
      </p:sp>
      <p:sp>
        <p:nvSpPr>
          <p:cNvPr id="7171" name="6 Slayt Numarası Yer Tutucusu"/>
          <p:cNvSpPr>
            <a:spLocks noGrp="1"/>
          </p:cNvSpPr>
          <p:nvPr>
            <p:ph type="sldNum" sz="quarter" idx="12"/>
          </p:nvPr>
        </p:nvSpPr>
        <p:spPr>
          <a:noFill/>
        </p:spPr>
        <p:txBody>
          <a:bodyPr/>
          <a:lstStyle/>
          <a:p>
            <a:fld id="{C8990BC1-0451-4DD1-A8F8-D31A765C6BC7}" type="slidenum">
              <a:rPr lang="en-US" altLang="tr-TR" smtClean="0"/>
              <a:pPr/>
              <a:t>4</a:t>
            </a:fld>
            <a:endParaRPr lang="en-US" altLang="tr-TR" smtClean="0"/>
          </a:p>
        </p:txBody>
      </p:sp>
      <p:sp>
        <p:nvSpPr>
          <p:cNvPr id="7172" name="Rectangle 2"/>
          <p:cNvSpPr>
            <a:spLocks noGrp="1" noChangeArrowheads="1"/>
          </p:cNvSpPr>
          <p:nvPr>
            <p:ph type="title"/>
          </p:nvPr>
        </p:nvSpPr>
        <p:spPr>
          <a:xfrm>
            <a:off x="914400" y="304800"/>
            <a:ext cx="7473950" cy="1025525"/>
          </a:xfrm>
          <a:solidFill>
            <a:schemeClr val="accent1"/>
          </a:solidFill>
        </p:spPr>
        <p:txBody>
          <a:bodyPr/>
          <a:lstStyle/>
          <a:p>
            <a:pPr eaLnBrk="1" hangingPunct="1"/>
            <a:r>
              <a:rPr lang="tr-TR" altLang="tr-TR" sz="3200" b="1" smtClean="0">
                <a:solidFill>
                  <a:schemeClr val="hlink"/>
                </a:solidFill>
                <a:latin typeface="OCR A Extended" pitchFamily="50" charset="0"/>
              </a:rPr>
              <a:t>Ders Çalışma İle İlgili Yakınmalar</a:t>
            </a:r>
            <a:r>
              <a:rPr lang="tr-TR" altLang="tr-TR" smtClean="0"/>
              <a:t> </a:t>
            </a:r>
          </a:p>
        </p:txBody>
      </p:sp>
      <p:pic>
        <p:nvPicPr>
          <p:cNvPr id="7173" name="Picture 3" descr="arada bir durup geçmişi düşün"/>
          <p:cNvPicPr>
            <a:picLocks noGrp="1" noChangeAspect="1" noChangeArrowheads="1"/>
          </p:cNvPicPr>
          <p:nvPr>
            <p:ph type="body" sz="half" idx="1"/>
          </p:nvPr>
        </p:nvPicPr>
        <p:blipFill>
          <a:blip r:embed="rId2" cstate="print"/>
          <a:srcRect/>
          <a:stretch>
            <a:fillRect/>
          </a:stretch>
        </p:blipFill>
        <p:spPr>
          <a:xfrm>
            <a:off x="762000" y="1752600"/>
            <a:ext cx="3771900" cy="4016375"/>
          </a:xfrm>
          <a:noFill/>
        </p:spPr>
      </p:pic>
      <p:sp>
        <p:nvSpPr>
          <p:cNvPr id="7174" name="Rectangle 4"/>
          <p:cNvSpPr>
            <a:spLocks noGrp="1" noChangeArrowheads="1"/>
          </p:cNvSpPr>
          <p:nvPr>
            <p:ph type="body" sz="half" idx="2"/>
          </p:nvPr>
        </p:nvSpPr>
        <p:spPr>
          <a:xfrm>
            <a:off x="4572000" y="1981200"/>
            <a:ext cx="4033838" cy="4230688"/>
          </a:xfrm>
        </p:spPr>
        <p:txBody>
          <a:bodyPr/>
          <a:lstStyle/>
          <a:p>
            <a:pPr eaLnBrk="1" hangingPunct="1"/>
            <a:r>
              <a:rPr lang="tr-TR" altLang="tr-TR" b="1" smtClean="0">
                <a:solidFill>
                  <a:srgbClr val="990000"/>
                </a:solidFill>
              </a:rPr>
              <a:t>Ders Çalışmaya Başlayamıyorum</a:t>
            </a:r>
          </a:p>
          <a:p>
            <a:pPr eaLnBrk="1" hangingPunct="1"/>
            <a:r>
              <a:rPr lang="tr-TR" altLang="tr-TR" b="1" smtClean="0">
                <a:solidFill>
                  <a:srgbClr val="990000"/>
                </a:solidFill>
              </a:rPr>
              <a:t>Ders Çalışmayı Sürdüremiyorum</a:t>
            </a:r>
          </a:p>
          <a:p>
            <a:pPr eaLnBrk="1" hangingPunct="1"/>
            <a:r>
              <a:rPr lang="tr-TR" altLang="tr-TR" b="1" smtClean="0">
                <a:solidFill>
                  <a:srgbClr val="990000"/>
                </a:solidFill>
              </a:rPr>
              <a:t>Çalıştığım Halde Başarılı Olamıyorum…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A9377558-AC72-4240-8861-F57679406167}" type="slidenum">
              <a:rPr lang="en-US"/>
              <a:pPr>
                <a:defRPr/>
              </a:pPr>
              <a:t>40</a:t>
            </a:fld>
            <a:endParaRPr lang="en-US"/>
          </a:p>
        </p:txBody>
      </p:sp>
      <p:sp>
        <p:nvSpPr>
          <p:cNvPr id="30722"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IX- ARAÇ - GEREÇ  VE  KAYNAKLARDAN   YARARLANINIZ</a:t>
            </a:r>
          </a:p>
        </p:txBody>
      </p:sp>
      <p:sp>
        <p:nvSpPr>
          <p:cNvPr id="30723" name="Rectangle 3"/>
          <p:cNvSpPr>
            <a:spLocks noGrp="1" noChangeArrowheads="1"/>
          </p:cNvSpPr>
          <p:nvPr>
            <p:ph type="body" idx="1"/>
          </p:nvPr>
        </p:nvSpPr>
        <p:spPr/>
        <p:txBody>
          <a:bodyPr/>
          <a:lstStyle/>
          <a:p>
            <a:pPr eaLnBrk="1" hangingPunct="1">
              <a:lnSpc>
                <a:spcPct val="80000"/>
              </a:lnSpc>
              <a:defRPr/>
            </a:pPr>
            <a:r>
              <a:rPr lang="tr-TR" sz="2800" smtClean="0">
                <a:latin typeface="Comic Sans MS" pitchFamily="66" charset="0"/>
              </a:rPr>
              <a:t>Öğrenci, herhangi bir konunun öğrenilmesinde, basılı araçlara ne kadar baş vurursa, öğrenme ilgisi ve zihinsel yetileri de o kadar çok genişleyecektir.</a:t>
            </a:r>
          </a:p>
          <a:p>
            <a:pPr eaLnBrk="1" hangingPunct="1">
              <a:lnSpc>
                <a:spcPct val="80000"/>
              </a:lnSpc>
              <a:defRPr/>
            </a:pPr>
            <a:r>
              <a:rPr lang="tr-TR" sz="2800" smtClean="0">
                <a:latin typeface="Comic Sans MS" pitchFamily="66" charset="0"/>
              </a:rPr>
              <a:t>Basılı öğrenme araçlarından yararlanmada çizelge grafik, harita ve resimlerin özel bir önemi vardır. Bunlar sayfalarca anlatılan bilgileri topluca ve bir arada vererek o konunun kavranmasına yardımcı</a:t>
            </a:r>
            <a:r>
              <a:rPr lang="tr-TR" smtClean="0">
                <a:latin typeface="Comic Sans MS" pitchFamily="66" charset="0"/>
              </a:rPr>
              <a:t> </a:t>
            </a:r>
            <a:r>
              <a:rPr lang="tr-TR" sz="2800" smtClean="0">
                <a:latin typeface="Comic Sans MS" pitchFamily="66" charset="0"/>
              </a:rPr>
              <a:t>olmaktadırlar.</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14585933-7C8D-402C-9F5F-EB77FD91DDF8}" type="slidenum">
              <a:rPr lang="en-US"/>
              <a:pPr>
                <a:defRPr/>
              </a:pPr>
              <a:t>41</a:t>
            </a:fld>
            <a:endParaRPr lang="en-US"/>
          </a:p>
        </p:txBody>
      </p:sp>
      <p:sp>
        <p:nvSpPr>
          <p:cNvPr id="31746"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X- VERİMLİ   OKUYUNUZ</a:t>
            </a:r>
          </a:p>
        </p:txBody>
      </p:sp>
      <p:sp>
        <p:nvSpPr>
          <p:cNvPr id="31747" name="Rectangle 3"/>
          <p:cNvSpPr>
            <a:spLocks noGrp="1" noChangeArrowheads="1"/>
          </p:cNvSpPr>
          <p:nvPr>
            <p:ph type="body" idx="1"/>
          </p:nvPr>
        </p:nvSpPr>
        <p:spPr/>
        <p:txBody>
          <a:bodyPr/>
          <a:lstStyle/>
          <a:p>
            <a:pPr eaLnBrk="1" hangingPunct="1">
              <a:lnSpc>
                <a:spcPct val="80000"/>
              </a:lnSpc>
              <a:defRPr/>
            </a:pPr>
            <a:r>
              <a:rPr lang="tr-TR" sz="2400" smtClean="0">
                <a:solidFill>
                  <a:srgbClr val="FF0000"/>
                </a:solidFill>
                <a:latin typeface="Comic Sans MS" pitchFamily="66" charset="0"/>
              </a:rPr>
              <a:t>Öğrenmede hızlı okuma önemli ve gereklidir.</a:t>
            </a:r>
            <a:r>
              <a:rPr lang="tr-TR" sz="2400" smtClean="0">
                <a:latin typeface="Comic Sans MS" pitchFamily="66" charset="0"/>
              </a:rPr>
              <a:t> Bu hız okunulan yazının niteliğine ve okumanın amacına göre ayarlanmalıdır. Vakit geçirmek amacıyla bir hikaye veya roman okurken okuma hızı oldukça yüksek olabilir. Ama okuma yorum yapma, eleştirme özet çıkarmak için yapılıyorsa okuma hızı yavaş olmalıdır.</a:t>
            </a:r>
          </a:p>
          <a:p>
            <a:pPr eaLnBrk="1" hangingPunct="1">
              <a:lnSpc>
                <a:spcPct val="80000"/>
              </a:lnSpc>
              <a:defRPr/>
            </a:pPr>
            <a:r>
              <a:rPr lang="tr-TR" sz="2400" smtClean="0">
                <a:latin typeface="Comic Sans MS" pitchFamily="66" charset="0"/>
              </a:rPr>
              <a:t> Hızlı okumanın </a:t>
            </a:r>
            <a:r>
              <a:rPr lang="tr-TR" sz="2400" smtClean="0">
                <a:solidFill>
                  <a:srgbClr val="FF0000"/>
                </a:solidFill>
                <a:latin typeface="Comic Sans MS" pitchFamily="66" charset="0"/>
              </a:rPr>
              <a:t>en önemli yolu sessiz okumalıdır.</a:t>
            </a:r>
            <a:r>
              <a:rPr lang="tr-TR" sz="2400" smtClean="0">
                <a:latin typeface="Comic Sans MS" pitchFamily="66" charset="0"/>
              </a:rPr>
              <a:t> Sessiz okuma hızı arttırdığı gibi anlamayı da kolaylaştırır. Hızlı ve anlamlı okuma becerisi kazanabilmek için </a:t>
            </a:r>
            <a:r>
              <a:rPr lang="tr-TR" sz="2400" smtClean="0">
                <a:solidFill>
                  <a:srgbClr val="00FF00"/>
                </a:solidFill>
                <a:latin typeface="Comic Sans MS" pitchFamily="66" charset="0"/>
              </a:rPr>
              <a:t>bol bol okuma çalışmaları</a:t>
            </a:r>
            <a:r>
              <a:rPr lang="tr-TR" sz="2400" smtClean="0">
                <a:latin typeface="Comic Sans MS" pitchFamily="66" charset="0"/>
              </a:rPr>
              <a:t> yapılmalıdır. </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4C8D5B2A-3413-4DEF-9D17-120D0952EB21}" type="slidenum">
              <a:rPr lang="en-US"/>
              <a:pPr>
                <a:defRPr/>
              </a:pPr>
              <a:t>42</a:t>
            </a:fld>
            <a:endParaRPr lang="en-US"/>
          </a:p>
        </p:txBody>
      </p:sp>
      <p:sp>
        <p:nvSpPr>
          <p:cNvPr id="32770"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XI-ARALIKLI  TEKRARLAR  YAPARAK  UNUTMAYI  ÖNLEYİNİZ</a:t>
            </a:r>
          </a:p>
        </p:txBody>
      </p:sp>
      <p:sp>
        <p:nvSpPr>
          <p:cNvPr id="32771" name="Rectangle 3"/>
          <p:cNvSpPr>
            <a:spLocks noGrp="1" noChangeArrowheads="1"/>
          </p:cNvSpPr>
          <p:nvPr>
            <p:ph type="body" idx="1"/>
          </p:nvPr>
        </p:nvSpPr>
        <p:spPr/>
        <p:txBody>
          <a:bodyPr/>
          <a:lstStyle/>
          <a:p>
            <a:pPr eaLnBrk="1" hangingPunct="1">
              <a:lnSpc>
                <a:spcPct val="80000"/>
              </a:lnSpc>
              <a:defRPr/>
            </a:pPr>
            <a:r>
              <a:rPr lang="tr-TR" sz="2400" smtClean="0">
                <a:latin typeface="Comic Sans MS" pitchFamily="66" charset="0"/>
              </a:rPr>
              <a:t>Öğrenilenler zamanla unutulabilir. Unutmayı önlemenin </a:t>
            </a:r>
            <a:r>
              <a:rPr lang="tr-TR" sz="2400" smtClean="0">
                <a:solidFill>
                  <a:schemeClr val="accent2"/>
                </a:solidFill>
                <a:latin typeface="Comic Sans MS" pitchFamily="66" charset="0"/>
              </a:rPr>
              <a:t>iki yolu vardır.</a:t>
            </a:r>
            <a:r>
              <a:rPr lang="tr-TR" sz="2400" smtClean="0">
                <a:latin typeface="Comic Sans MS" pitchFamily="66" charset="0"/>
              </a:rPr>
              <a:t> Bunlardan biri </a:t>
            </a:r>
            <a:r>
              <a:rPr lang="tr-TR" sz="2400" smtClean="0">
                <a:solidFill>
                  <a:srgbClr val="FF0000"/>
                </a:solidFill>
                <a:latin typeface="Comic Sans MS" pitchFamily="66" charset="0"/>
              </a:rPr>
              <a:t>öğrenilen bilgileri yeri geldikçe kullanmak</a:t>
            </a:r>
            <a:r>
              <a:rPr lang="tr-TR" sz="2400" smtClean="0">
                <a:latin typeface="Comic Sans MS" pitchFamily="66" charset="0"/>
              </a:rPr>
              <a:t>, diğeri de </a:t>
            </a:r>
            <a:r>
              <a:rPr lang="tr-TR" sz="2400" smtClean="0">
                <a:solidFill>
                  <a:srgbClr val="00FF00"/>
                </a:solidFill>
                <a:latin typeface="Comic Sans MS" pitchFamily="66" charset="0"/>
              </a:rPr>
              <a:t>aralıklı olarak tekrar etmektir.</a:t>
            </a:r>
          </a:p>
          <a:p>
            <a:pPr eaLnBrk="1" hangingPunct="1">
              <a:lnSpc>
                <a:spcPct val="80000"/>
              </a:lnSpc>
              <a:defRPr/>
            </a:pPr>
            <a:r>
              <a:rPr lang="tr-TR" sz="2400" smtClean="0">
                <a:latin typeface="Comic Sans MS" pitchFamily="66" charset="0"/>
              </a:rPr>
              <a:t>Öğrenciler öğrendiklerini yeri geldikçe kullanırken hem bunların işe yaradığını görecekler, hem de yeni bilgiler edinmeye motive olacaklardır.</a:t>
            </a:r>
          </a:p>
          <a:p>
            <a:pPr eaLnBrk="1" hangingPunct="1">
              <a:lnSpc>
                <a:spcPct val="80000"/>
              </a:lnSpc>
              <a:defRPr/>
            </a:pPr>
            <a:r>
              <a:rPr lang="tr-TR" sz="2400" smtClean="0">
                <a:latin typeface="Comic Sans MS" pitchFamily="66" charset="0"/>
              </a:rPr>
              <a:t>Aralıklı olarak yapacakları tekrarlar sayesinde ise bir taraftan eski öğrendiklerini hatırlarken diğer yandan da </a:t>
            </a:r>
            <a:r>
              <a:rPr lang="tr-TR" sz="2400" smtClean="0">
                <a:solidFill>
                  <a:srgbClr val="FF0000"/>
                </a:solidFill>
                <a:latin typeface="Comic Sans MS" pitchFamily="66" charset="0"/>
              </a:rPr>
              <a:t>sınavlara her an hazır</a:t>
            </a:r>
            <a:r>
              <a:rPr lang="tr-TR" sz="2400" smtClean="0">
                <a:latin typeface="Comic Sans MS" pitchFamily="66" charset="0"/>
              </a:rPr>
              <a:t> durumda olacaklardır.</a:t>
            </a:r>
            <a:r>
              <a:rPr lang="tr-TR" sz="2400" smtClean="0"/>
              <a:t>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140E9D29-4959-428D-8C83-F3877112D6E4}" type="slidenum">
              <a:rPr lang="en-US"/>
              <a:pPr>
                <a:defRPr/>
              </a:pPr>
              <a:t>43</a:t>
            </a:fld>
            <a:endParaRPr lang="en-US"/>
          </a:p>
        </p:txBody>
      </p:sp>
      <p:sp>
        <p:nvSpPr>
          <p:cNvPr id="69634" name="Rectangle 2"/>
          <p:cNvSpPr>
            <a:spLocks noGrp="1" noChangeArrowheads="1"/>
          </p:cNvSpPr>
          <p:nvPr>
            <p:ph type="title"/>
          </p:nvPr>
        </p:nvSpPr>
        <p:spPr/>
        <p:txBody>
          <a:bodyPr/>
          <a:lstStyle/>
          <a:p>
            <a:pPr eaLnBrk="1" hangingPunct="1">
              <a:defRPr/>
            </a:pPr>
            <a:r>
              <a:rPr lang="tr-TR" smtClean="0">
                <a:solidFill>
                  <a:srgbClr val="0000CC"/>
                </a:solidFill>
              </a:rPr>
              <a:t>UNUTMAYI ÖNLEMEK İÇİN</a:t>
            </a:r>
          </a:p>
        </p:txBody>
      </p:sp>
      <p:sp>
        <p:nvSpPr>
          <p:cNvPr id="69635" name="Rectangle 3"/>
          <p:cNvSpPr>
            <a:spLocks noGrp="1" noChangeArrowheads="1"/>
          </p:cNvSpPr>
          <p:nvPr>
            <p:ph type="body" idx="1"/>
          </p:nvPr>
        </p:nvSpPr>
        <p:spPr>
          <a:xfrm>
            <a:off x="2497138" y="1974850"/>
            <a:ext cx="6340475" cy="3184525"/>
          </a:xfrm>
          <a:solidFill>
            <a:srgbClr val="CCFFFF"/>
          </a:solidFill>
          <a:ln w="50800" cap="flat">
            <a:solidFill>
              <a:srgbClr val="000080"/>
            </a:solidFill>
            <a:prstDash val="sysDot"/>
          </a:ln>
        </p:spPr>
        <p:txBody>
          <a:bodyPr/>
          <a:lstStyle/>
          <a:p>
            <a:pPr eaLnBrk="1" hangingPunct="1">
              <a:defRPr/>
            </a:pPr>
            <a:r>
              <a:rPr lang="tr-TR" smtClean="0">
                <a:effectLst>
                  <a:outerShdw blurRad="38100" dist="38100" dir="2700000" algn="tl">
                    <a:srgbClr val="FFFFFF"/>
                  </a:outerShdw>
                </a:effectLst>
              </a:rPr>
              <a:t>Zihinsel tekrar yapma</a:t>
            </a:r>
          </a:p>
          <a:p>
            <a:pPr eaLnBrk="1" hangingPunct="1">
              <a:defRPr/>
            </a:pPr>
            <a:r>
              <a:rPr lang="tr-TR" smtClean="0">
                <a:effectLst>
                  <a:outerShdw blurRad="38100" dist="38100" dir="2700000" algn="tl">
                    <a:srgbClr val="FFFFFF"/>
                  </a:outerShdw>
                </a:effectLst>
              </a:rPr>
              <a:t>Düzenli not tutma</a:t>
            </a:r>
          </a:p>
          <a:p>
            <a:pPr eaLnBrk="1" hangingPunct="1">
              <a:defRPr/>
            </a:pPr>
            <a:r>
              <a:rPr lang="tr-TR" smtClean="0">
                <a:effectLst>
                  <a:outerShdw blurRad="38100" dist="38100" dir="2700000" algn="tl">
                    <a:srgbClr val="FFFFFF"/>
                  </a:outerShdw>
                </a:effectLst>
              </a:rPr>
              <a:t>Tekrar amaçlı özetler çıkarma</a:t>
            </a:r>
          </a:p>
          <a:p>
            <a:pPr eaLnBrk="1" hangingPunct="1">
              <a:defRPr/>
            </a:pPr>
            <a:r>
              <a:rPr lang="tr-TR" smtClean="0">
                <a:effectLst>
                  <a:outerShdw blurRad="38100" dist="38100" dir="2700000" algn="tl">
                    <a:srgbClr val="FFFFFF"/>
                  </a:outerShdw>
                </a:effectLst>
              </a:rPr>
              <a:t>Kısa tekrarlar yapma</a:t>
            </a:r>
          </a:p>
          <a:p>
            <a:pPr eaLnBrk="1" hangingPunct="1">
              <a:buFont typeface="Wingdings" pitchFamily="2" charset="2"/>
              <a:buNone/>
              <a:defRPr/>
            </a:pPr>
            <a:endParaRPr lang="tr-TR" smtClean="0">
              <a:effectLst>
                <a:outerShdw blurRad="38100" dist="38100" dir="2700000" algn="tl">
                  <a:srgbClr val="FFFFFF"/>
                </a:outerShdw>
              </a:effectLst>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Altbilgi Yer Tutucusu"/>
          <p:cNvSpPr>
            <a:spLocks noGrp="1"/>
          </p:cNvSpPr>
          <p:nvPr>
            <p:ph type="ftr" sz="quarter" idx="11"/>
          </p:nvPr>
        </p:nvSpPr>
        <p:spPr>
          <a:noFill/>
        </p:spPr>
        <p:txBody>
          <a:bodyPr/>
          <a:lstStyle/>
          <a:p>
            <a:r>
              <a:rPr lang="en-US" altLang="tr-TR" smtClean="0"/>
              <a:t> </a:t>
            </a:r>
          </a:p>
        </p:txBody>
      </p:sp>
      <p:sp>
        <p:nvSpPr>
          <p:cNvPr id="48131" name="5 Slayt Numarası Yer Tutucusu"/>
          <p:cNvSpPr>
            <a:spLocks noGrp="1"/>
          </p:cNvSpPr>
          <p:nvPr>
            <p:ph type="sldNum" sz="quarter" idx="12"/>
          </p:nvPr>
        </p:nvSpPr>
        <p:spPr>
          <a:noFill/>
        </p:spPr>
        <p:txBody>
          <a:bodyPr/>
          <a:lstStyle/>
          <a:p>
            <a:fld id="{4D705C54-5D6A-41A7-BB6C-70E184B8099D}" type="slidenum">
              <a:rPr lang="en-US" altLang="tr-TR" smtClean="0"/>
              <a:pPr/>
              <a:t>44</a:t>
            </a:fld>
            <a:endParaRPr lang="en-US" altLang="tr-TR" smtClean="0"/>
          </a:p>
        </p:txBody>
      </p:sp>
      <p:sp>
        <p:nvSpPr>
          <p:cNvPr id="48132" name="Rectangle 2"/>
          <p:cNvSpPr>
            <a:spLocks noGrp="1" noChangeArrowheads="1"/>
          </p:cNvSpPr>
          <p:nvPr>
            <p:ph type="title"/>
          </p:nvPr>
        </p:nvSpPr>
        <p:spPr/>
        <p:txBody>
          <a:bodyPr/>
          <a:lstStyle/>
          <a:p>
            <a:pPr eaLnBrk="1" hangingPunct="1"/>
            <a:r>
              <a:rPr lang="tr-TR" altLang="tr-TR" smtClean="0">
                <a:solidFill>
                  <a:srgbClr val="FF3300"/>
                </a:solidFill>
              </a:rPr>
              <a:t>Bir insan ;</a:t>
            </a:r>
          </a:p>
        </p:txBody>
      </p:sp>
      <p:sp>
        <p:nvSpPr>
          <p:cNvPr id="48133" name="Rectangle 3"/>
          <p:cNvSpPr>
            <a:spLocks noGrp="1" noChangeArrowheads="1"/>
          </p:cNvSpPr>
          <p:nvPr>
            <p:ph type="body" idx="1"/>
          </p:nvPr>
        </p:nvSpPr>
        <p:spPr>
          <a:xfrm>
            <a:off x="304800" y="1981200"/>
            <a:ext cx="8534400" cy="4114800"/>
          </a:xfrm>
        </p:spPr>
        <p:txBody>
          <a:bodyPr/>
          <a:lstStyle/>
          <a:p>
            <a:pPr eaLnBrk="1" hangingPunct="1"/>
            <a:r>
              <a:rPr lang="tr-TR" altLang="tr-TR" smtClean="0">
                <a:solidFill>
                  <a:srgbClr val="66FF33"/>
                </a:solidFill>
              </a:rPr>
              <a:t>Okuduklarının % 10 unu</a:t>
            </a:r>
          </a:p>
          <a:p>
            <a:pPr eaLnBrk="1" hangingPunct="1"/>
            <a:r>
              <a:rPr lang="tr-TR" altLang="tr-TR" smtClean="0">
                <a:solidFill>
                  <a:srgbClr val="66FF33"/>
                </a:solidFill>
              </a:rPr>
              <a:t>İşittiklerinin % 20 sini</a:t>
            </a:r>
          </a:p>
          <a:p>
            <a:pPr eaLnBrk="1" hangingPunct="1"/>
            <a:r>
              <a:rPr lang="tr-TR" altLang="tr-TR" smtClean="0">
                <a:solidFill>
                  <a:srgbClr val="66FF33"/>
                </a:solidFill>
              </a:rPr>
              <a:t>Gördüklerinin % 30 unu</a:t>
            </a:r>
          </a:p>
          <a:p>
            <a:pPr eaLnBrk="1" hangingPunct="1"/>
            <a:r>
              <a:rPr lang="tr-TR" altLang="tr-TR" smtClean="0">
                <a:solidFill>
                  <a:srgbClr val="66FF33"/>
                </a:solidFill>
              </a:rPr>
              <a:t>Hem görüp hem işittiklerinin % 50 sini</a:t>
            </a:r>
          </a:p>
          <a:p>
            <a:pPr eaLnBrk="1" hangingPunct="1"/>
            <a:r>
              <a:rPr lang="tr-TR" altLang="tr-TR" smtClean="0">
                <a:solidFill>
                  <a:srgbClr val="66FF33"/>
                </a:solidFill>
              </a:rPr>
              <a:t>Söylediklerinin % 70 ini</a:t>
            </a:r>
          </a:p>
          <a:p>
            <a:pPr eaLnBrk="1" hangingPunct="1"/>
            <a:r>
              <a:rPr lang="tr-TR" altLang="tr-TR" smtClean="0">
                <a:solidFill>
                  <a:srgbClr val="66FF33"/>
                </a:solidFill>
              </a:rPr>
              <a:t>Yapıp söylediklerinin % 90 ını hatırlar..</a:t>
            </a:r>
            <a:r>
              <a:rPr lang="tr-TR" altLang="tr-TR" smtClean="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Altbilgi Yer Tutucusu"/>
          <p:cNvSpPr>
            <a:spLocks noGrp="1"/>
          </p:cNvSpPr>
          <p:nvPr>
            <p:ph type="ftr" sz="quarter" idx="11"/>
          </p:nvPr>
        </p:nvSpPr>
        <p:spPr>
          <a:noFill/>
        </p:spPr>
        <p:txBody>
          <a:bodyPr/>
          <a:lstStyle/>
          <a:p>
            <a:r>
              <a:rPr lang="en-US" altLang="tr-TR" smtClean="0"/>
              <a:t> </a:t>
            </a:r>
          </a:p>
        </p:txBody>
      </p:sp>
      <p:sp>
        <p:nvSpPr>
          <p:cNvPr id="49155" name="5 Slayt Numarası Yer Tutucusu"/>
          <p:cNvSpPr>
            <a:spLocks noGrp="1"/>
          </p:cNvSpPr>
          <p:nvPr>
            <p:ph type="sldNum" sz="quarter" idx="12"/>
          </p:nvPr>
        </p:nvSpPr>
        <p:spPr>
          <a:noFill/>
        </p:spPr>
        <p:txBody>
          <a:bodyPr/>
          <a:lstStyle/>
          <a:p>
            <a:fld id="{8B7986A2-4B99-485D-93FD-3435ECBFEB8B}" type="slidenum">
              <a:rPr lang="en-US" altLang="tr-TR" smtClean="0"/>
              <a:pPr/>
              <a:t>45</a:t>
            </a:fld>
            <a:endParaRPr lang="en-US" altLang="tr-TR" smtClean="0"/>
          </a:p>
        </p:txBody>
      </p:sp>
      <p:sp>
        <p:nvSpPr>
          <p:cNvPr id="57346" name="Rectangle 2"/>
          <p:cNvSpPr>
            <a:spLocks noGrp="1" noChangeArrowheads="1"/>
          </p:cNvSpPr>
          <p:nvPr>
            <p:ph type="title"/>
          </p:nvPr>
        </p:nvSpPr>
        <p:spPr>
          <a:xfrm>
            <a:off x="395288" y="765175"/>
            <a:ext cx="7489825" cy="981075"/>
          </a:xfrm>
        </p:spPr>
        <p:txBody>
          <a:bodyPr/>
          <a:lstStyle/>
          <a:p>
            <a:pPr eaLnBrk="1" hangingPunct="1"/>
            <a:r>
              <a:rPr lang="tr-TR" altLang="tr-TR" sz="3200" b="1" smtClean="0">
                <a:solidFill>
                  <a:srgbClr val="0033CC"/>
                </a:solidFill>
              </a:rPr>
              <a:t>DİNLENME ARALARININ ÖNEMİ NEDİR ?</a:t>
            </a:r>
          </a:p>
        </p:txBody>
      </p:sp>
      <p:sp>
        <p:nvSpPr>
          <p:cNvPr id="49157" name="Line 3"/>
          <p:cNvSpPr>
            <a:spLocks noChangeShapeType="1"/>
          </p:cNvSpPr>
          <p:nvPr/>
        </p:nvSpPr>
        <p:spPr bwMode="auto">
          <a:xfrm>
            <a:off x="2124075" y="1563688"/>
            <a:ext cx="0" cy="3810000"/>
          </a:xfrm>
          <a:prstGeom prst="line">
            <a:avLst/>
          </a:prstGeom>
          <a:noFill/>
          <a:ln w="12700">
            <a:solidFill>
              <a:schemeClr val="tx1"/>
            </a:solidFill>
            <a:round/>
            <a:headEnd type="none" w="sm" len="sm"/>
            <a:tailEnd type="none" w="sm" len="sm"/>
          </a:ln>
        </p:spPr>
        <p:txBody>
          <a:bodyPr wrap="none"/>
          <a:lstStyle/>
          <a:p>
            <a:endParaRPr lang="tr-TR"/>
          </a:p>
        </p:txBody>
      </p:sp>
      <p:sp>
        <p:nvSpPr>
          <p:cNvPr id="49158" name="Line 4"/>
          <p:cNvSpPr>
            <a:spLocks noChangeShapeType="1"/>
          </p:cNvSpPr>
          <p:nvPr/>
        </p:nvSpPr>
        <p:spPr bwMode="auto">
          <a:xfrm>
            <a:off x="2124075" y="5373688"/>
            <a:ext cx="5257800" cy="0"/>
          </a:xfrm>
          <a:prstGeom prst="line">
            <a:avLst/>
          </a:prstGeom>
          <a:noFill/>
          <a:ln w="12700">
            <a:solidFill>
              <a:schemeClr val="tx1"/>
            </a:solidFill>
            <a:round/>
            <a:headEnd type="none" w="sm" len="sm"/>
            <a:tailEnd type="none" w="sm" len="sm"/>
          </a:ln>
        </p:spPr>
        <p:txBody>
          <a:bodyPr wrap="none"/>
          <a:lstStyle/>
          <a:p>
            <a:endParaRPr lang="tr-TR"/>
          </a:p>
        </p:txBody>
      </p:sp>
      <p:sp>
        <p:nvSpPr>
          <p:cNvPr id="49159" name="Line 5"/>
          <p:cNvSpPr>
            <a:spLocks noChangeShapeType="1"/>
          </p:cNvSpPr>
          <p:nvPr/>
        </p:nvSpPr>
        <p:spPr bwMode="auto">
          <a:xfrm flipH="1">
            <a:off x="2051050" y="20574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0" name="Line 6"/>
          <p:cNvSpPr>
            <a:spLocks noChangeShapeType="1"/>
          </p:cNvSpPr>
          <p:nvPr/>
        </p:nvSpPr>
        <p:spPr bwMode="auto">
          <a:xfrm flipH="1">
            <a:off x="2051050" y="48006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1" name="Line 7"/>
          <p:cNvSpPr>
            <a:spLocks noChangeShapeType="1"/>
          </p:cNvSpPr>
          <p:nvPr/>
        </p:nvSpPr>
        <p:spPr bwMode="auto">
          <a:xfrm flipH="1">
            <a:off x="2051050" y="3886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2" name="Text Box 8"/>
          <p:cNvSpPr txBox="1">
            <a:spLocks noChangeArrowheads="1"/>
          </p:cNvSpPr>
          <p:nvPr/>
        </p:nvSpPr>
        <p:spPr bwMode="auto">
          <a:xfrm>
            <a:off x="1666875" y="5157788"/>
            <a:ext cx="4572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0%</a:t>
            </a:r>
          </a:p>
        </p:txBody>
      </p:sp>
      <p:sp>
        <p:nvSpPr>
          <p:cNvPr id="49163" name="Text Box 9"/>
          <p:cNvSpPr txBox="1">
            <a:spLocks noChangeArrowheads="1"/>
          </p:cNvSpPr>
          <p:nvPr/>
        </p:nvSpPr>
        <p:spPr bwMode="auto">
          <a:xfrm>
            <a:off x="1476375" y="19050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100%</a:t>
            </a:r>
          </a:p>
        </p:txBody>
      </p:sp>
      <p:sp>
        <p:nvSpPr>
          <p:cNvPr id="49164" name="Text Box 10"/>
          <p:cNvSpPr txBox="1">
            <a:spLocks noChangeArrowheads="1"/>
          </p:cNvSpPr>
          <p:nvPr/>
        </p:nvSpPr>
        <p:spPr bwMode="auto">
          <a:xfrm>
            <a:off x="1547813" y="46482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25%</a:t>
            </a:r>
          </a:p>
        </p:txBody>
      </p:sp>
      <p:sp>
        <p:nvSpPr>
          <p:cNvPr id="49165" name="Text Box 11"/>
          <p:cNvSpPr txBox="1">
            <a:spLocks noChangeArrowheads="1"/>
          </p:cNvSpPr>
          <p:nvPr/>
        </p:nvSpPr>
        <p:spPr bwMode="auto">
          <a:xfrm>
            <a:off x="1514475" y="37338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50%</a:t>
            </a:r>
          </a:p>
        </p:txBody>
      </p:sp>
      <p:sp>
        <p:nvSpPr>
          <p:cNvPr id="49166" name="AutoShape 12"/>
          <p:cNvSpPr>
            <a:spLocks noChangeArrowheads="1"/>
          </p:cNvSpPr>
          <p:nvPr/>
        </p:nvSpPr>
        <p:spPr bwMode="auto">
          <a:xfrm>
            <a:off x="1979613" y="5445125"/>
            <a:ext cx="287337" cy="504825"/>
          </a:xfrm>
          <a:prstGeom prst="upArrow">
            <a:avLst>
              <a:gd name="adj1" fmla="val 50000"/>
              <a:gd name="adj2" fmla="val 43923"/>
            </a:avLst>
          </a:prstGeom>
          <a:solidFill>
            <a:schemeClr val="accent1"/>
          </a:solidFill>
          <a:ln w="12700">
            <a:solidFill>
              <a:schemeClr val="tx1"/>
            </a:solidFill>
            <a:miter lim="800000"/>
            <a:headEnd type="none" w="sm" len="sm"/>
            <a:tailEnd type="none" w="sm" len="sm"/>
          </a:ln>
        </p:spPr>
        <p:txBody>
          <a:bodyPr wrap="none" anchor="ctr"/>
          <a:lstStyle/>
          <a:p>
            <a:endParaRPr lang="tr-TR" altLang="tr-TR"/>
          </a:p>
        </p:txBody>
      </p:sp>
      <p:sp>
        <p:nvSpPr>
          <p:cNvPr id="49167" name="Text Box 13"/>
          <p:cNvSpPr txBox="1">
            <a:spLocks noChangeArrowheads="1"/>
          </p:cNvSpPr>
          <p:nvPr/>
        </p:nvSpPr>
        <p:spPr bwMode="auto">
          <a:xfrm>
            <a:off x="1455738" y="5876925"/>
            <a:ext cx="1676400" cy="517525"/>
          </a:xfrm>
          <a:prstGeom prst="rect">
            <a:avLst/>
          </a:prstGeom>
          <a:noFill/>
          <a:ln w="12700">
            <a:noFill/>
            <a:miter lim="800000"/>
            <a:headEnd type="none" w="sm" len="sm"/>
            <a:tailEnd type="none" w="sm" len="sm"/>
          </a:ln>
        </p:spPr>
        <p:txBody>
          <a:bodyPr>
            <a:spAutoFit/>
          </a:bodyPr>
          <a:lstStyle/>
          <a:p>
            <a:pPr algn="ctr">
              <a:spcBef>
                <a:spcPct val="50000"/>
              </a:spcBef>
            </a:pPr>
            <a:r>
              <a:rPr lang="tr-TR" altLang="tr-TR" sz="1400">
                <a:latin typeface="Times New Roman" pitchFamily="18" charset="0"/>
              </a:rPr>
              <a:t>öğrenmenin başladığı nokta</a:t>
            </a:r>
          </a:p>
        </p:txBody>
      </p:sp>
      <p:sp>
        <p:nvSpPr>
          <p:cNvPr id="49168" name="Line 14"/>
          <p:cNvSpPr>
            <a:spLocks noChangeShapeType="1"/>
          </p:cNvSpPr>
          <p:nvPr/>
        </p:nvSpPr>
        <p:spPr bwMode="auto">
          <a:xfrm flipH="1">
            <a:off x="2051050" y="29718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49169" name="Text Box 15"/>
          <p:cNvSpPr txBox="1">
            <a:spLocks noChangeArrowheads="1"/>
          </p:cNvSpPr>
          <p:nvPr/>
        </p:nvSpPr>
        <p:spPr bwMode="auto">
          <a:xfrm>
            <a:off x="1547813" y="28194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75%</a:t>
            </a:r>
          </a:p>
        </p:txBody>
      </p:sp>
      <p:sp>
        <p:nvSpPr>
          <p:cNvPr id="49170" name="Line 16"/>
          <p:cNvSpPr>
            <a:spLocks noChangeShapeType="1"/>
          </p:cNvSpPr>
          <p:nvPr/>
        </p:nvSpPr>
        <p:spPr bwMode="auto">
          <a:xfrm>
            <a:off x="4500563"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49171" name="Line 17"/>
          <p:cNvSpPr>
            <a:spLocks noChangeShapeType="1"/>
          </p:cNvSpPr>
          <p:nvPr/>
        </p:nvSpPr>
        <p:spPr bwMode="auto">
          <a:xfrm>
            <a:off x="7380288"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49172" name="Text Box 18"/>
          <p:cNvSpPr txBox="1">
            <a:spLocks noChangeArrowheads="1"/>
          </p:cNvSpPr>
          <p:nvPr/>
        </p:nvSpPr>
        <p:spPr bwMode="auto">
          <a:xfrm>
            <a:off x="4211638" y="5445125"/>
            <a:ext cx="7620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 saat</a:t>
            </a:r>
          </a:p>
        </p:txBody>
      </p:sp>
      <p:sp>
        <p:nvSpPr>
          <p:cNvPr id="49173" name="Text Box 19"/>
          <p:cNvSpPr txBox="1">
            <a:spLocks noChangeArrowheads="1"/>
          </p:cNvSpPr>
          <p:nvPr/>
        </p:nvSpPr>
        <p:spPr bwMode="auto">
          <a:xfrm>
            <a:off x="7131050" y="5373688"/>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 saat</a:t>
            </a:r>
          </a:p>
        </p:txBody>
      </p:sp>
      <p:sp>
        <p:nvSpPr>
          <p:cNvPr id="49174" name="Oval 20"/>
          <p:cNvSpPr>
            <a:spLocks noChangeArrowheads="1"/>
          </p:cNvSpPr>
          <p:nvPr/>
        </p:nvSpPr>
        <p:spPr bwMode="auto">
          <a:xfrm>
            <a:off x="4716463"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5" name="Oval 21"/>
          <p:cNvSpPr>
            <a:spLocks noChangeArrowheads="1"/>
          </p:cNvSpPr>
          <p:nvPr/>
        </p:nvSpPr>
        <p:spPr bwMode="auto">
          <a:xfrm>
            <a:off x="3348038"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6" name="Oval 22"/>
          <p:cNvSpPr>
            <a:spLocks noChangeArrowheads="1"/>
          </p:cNvSpPr>
          <p:nvPr/>
        </p:nvSpPr>
        <p:spPr bwMode="auto">
          <a:xfrm>
            <a:off x="6084888" y="2921000"/>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7" name="Oval 23"/>
          <p:cNvSpPr>
            <a:spLocks noChangeArrowheads="1"/>
          </p:cNvSpPr>
          <p:nvPr/>
        </p:nvSpPr>
        <p:spPr bwMode="auto">
          <a:xfrm>
            <a:off x="7451725"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ltLang="tr-TR"/>
          </a:p>
        </p:txBody>
      </p:sp>
      <p:sp>
        <p:nvSpPr>
          <p:cNvPr id="49178" name="Freeform 24"/>
          <p:cNvSpPr>
            <a:spLocks/>
          </p:cNvSpPr>
          <p:nvPr/>
        </p:nvSpPr>
        <p:spPr bwMode="auto">
          <a:xfrm>
            <a:off x="2124075"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79" name="Freeform 25"/>
          <p:cNvSpPr>
            <a:spLocks/>
          </p:cNvSpPr>
          <p:nvPr/>
        </p:nvSpPr>
        <p:spPr bwMode="auto">
          <a:xfrm>
            <a:off x="3497263"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80" name="Freeform 26"/>
          <p:cNvSpPr>
            <a:spLocks/>
          </p:cNvSpPr>
          <p:nvPr/>
        </p:nvSpPr>
        <p:spPr bwMode="auto">
          <a:xfrm>
            <a:off x="4859338"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81" name="Freeform 27"/>
          <p:cNvSpPr>
            <a:spLocks/>
          </p:cNvSpPr>
          <p:nvPr/>
        </p:nvSpPr>
        <p:spPr bwMode="auto">
          <a:xfrm>
            <a:off x="6227763" y="29718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49182" name="Freeform 28"/>
          <p:cNvSpPr>
            <a:spLocks/>
          </p:cNvSpPr>
          <p:nvPr/>
        </p:nvSpPr>
        <p:spPr bwMode="auto">
          <a:xfrm>
            <a:off x="2124075" y="3060700"/>
            <a:ext cx="5111750" cy="944563"/>
          </a:xfrm>
          <a:custGeom>
            <a:avLst/>
            <a:gdLst>
              <a:gd name="T0" fmla="*/ 2147483647 w 3220"/>
              <a:gd name="T1" fmla="*/ 0 h 688"/>
              <a:gd name="T2" fmla="*/ 2147483647 w 3220"/>
              <a:gd name="T3" fmla="*/ 2147483647 h 688"/>
              <a:gd name="T4" fmla="*/ 2147483647 w 3220"/>
              <a:gd name="T5" fmla="*/ 2147483647 h 688"/>
              <a:gd name="T6" fmla="*/ 2147483647 w 3220"/>
              <a:gd name="T7" fmla="*/ 2147483647 h 688"/>
              <a:gd name="T8" fmla="*/ 2147483647 w 3220"/>
              <a:gd name="T9" fmla="*/ 2147483647 h 688"/>
              <a:gd name="T10" fmla="*/ 2147483647 w 3220"/>
              <a:gd name="T11" fmla="*/ 2147483647 h 688"/>
              <a:gd name="T12" fmla="*/ 2147483647 w 3220"/>
              <a:gd name="T13" fmla="*/ 2147483647 h 688"/>
              <a:gd name="T14" fmla="*/ 2147483647 w 3220"/>
              <a:gd name="T15" fmla="*/ 2147483647 h 688"/>
              <a:gd name="T16" fmla="*/ 2147483647 w 3220"/>
              <a:gd name="T17" fmla="*/ 2147483647 h 688"/>
              <a:gd name="T18" fmla="*/ 2147483647 w 3220"/>
              <a:gd name="T19" fmla="*/ 2147483647 h 688"/>
              <a:gd name="T20" fmla="*/ 2147483647 w 3220"/>
              <a:gd name="T21" fmla="*/ 2147483647 h 688"/>
              <a:gd name="T22" fmla="*/ 2147483647 w 3220"/>
              <a:gd name="T23" fmla="*/ 2147483647 h 688"/>
              <a:gd name="T24" fmla="*/ 2147483647 w 3220"/>
              <a:gd name="T25" fmla="*/ 2147483647 h 688"/>
              <a:gd name="T26" fmla="*/ 2147483647 w 3220"/>
              <a:gd name="T27" fmla="*/ 2147483647 h 688"/>
              <a:gd name="T28" fmla="*/ 2147483647 w 3220"/>
              <a:gd name="T29" fmla="*/ 2147483647 h 688"/>
              <a:gd name="T30" fmla="*/ 2147483647 w 3220"/>
              <a:gd name="T31" fmla="*/ 2147483647 h 688"/>
              <a:gd name="T32" fmla="*/ 2147483647 w 3220"/>
              <a:gd name="T33" fmla="*/ 2147483647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0"/>
              <a:gd name="T52" fmla="*/ 0 h 688"/>
              <a:gd name="T53" fmla="*/ 3220 w 3220"/>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0" h="688">
                <a:moveTo>
                  <a:pt x="11" y="0"/>
                </a:moveTo>
                <a:cubicBezTo>
                  <a:pt x="23" y="4"/>
                  <a:pt x="37" y="3"/>
                  <a:pt x="46" y="12"/>
                </a:cubicBezTo>
                <a:cubicBezTo>
                  <a:pt x="109" y="75"/>
                  <a:pt x="0" y="27"/>
                  <a:pt x="93" y="59"/>
                </a:cubicBezTo>
                <a:cubicBezTo>
                  <a:pt x="119" y="135"/>
                  <a:pt x="83" y="61"/>
                  <a:pt x="140" y="106"/>
                </a:cubicBezTo>
                <a:cubicBezTo>
                  <a:pt x="151" y="115"/>
                  <a:pt x="153" y="132"/>
                  <a:pt x="164" y="141"/>
                </a:cubicBezTo>
                <a:cubicBezTo>
                  <a:pt x="186" y="158"/>
                  <a:pt x="244" y="174"/>
                  <a:pt x="270" y="188"/>
                </a:cubicBezTo>
                <a:cubicBezTo>
                  <a:pt x="320" y="216"/>
                  <a:pt x="360" y="245"/>
                  <a:pt x="411" y="270"/>
                </a:cubicBezTo>
                <a:cubicBezTo>
                  <a:pt x="443" y="286"/>
                  <a:pt x="483" y="287"/>
                  <a:pt x="516" y="294"/>
                </a:cubicBezTo>
                <a:cubicBezTo>
                  <a:pt x="572" y="305"/>
                  <a:pt x="626" y="325"/>
                  <a:pt x="681" y="341"/>
                </a:cubicBezTo>
                <a:cubicBezTo>
                  <a:pt x="728" y="355"/>
                  <a:pt x="813" y="372"/>
                  <a:pt x="857" y="400"/>
                </a:cubicBezTo>
                <a:cubicBezTo>
                  <a:pt x="869" y="408"/>
                  <a:pt x="879" y="420"/>
                  <a:pt x="893" y="423"/>
                </a:cubicBezTo>
                <a:cubicBezTo>
                  <a:pt x="935" y="432"/>
                  <a:pt x="979" y="431"/>
                  <a:pt x="1022" y="435"/>
                </a:cubicBezTo>
                <a:cubicBezTo>
                  <a:pt x="1296" y="491"/>
                  <a:pt x="1551" y="517"/>
                  <a:pt x="1833" y="529"/>
                </a:cubicBezTo>
                <a:cubicBezTo>
                  <a:pt x="1971" y="576"/>
                  <a:pt x="2090" y="569"/>
                  <a:pt x="2244" y="576"/>
                </a:cubicBezTo>
                <a:cubicBezTo>
                  <a:pt x="2423" y="622"/>
                  <a:pt x="2489" y="615"/>
                  <a:pt x="2726" y="623"/>
                </a:cubicBezTo>
                <a:cubicBezTo>
                  <a:pt x="2850" y="663"/>
                  <a:pt x="2851" y="659"/>
                  <a:pt x="3009" y="670"/>
                </a:cubicBezTo>
                <a:cubicBezTo>
                  <a:pt x="3134" y="688"/>
                  <a:pt x="3063" y="682"/>
                  <a:pt x="3220" y="682"/>
                </a:cubicBezTo>
              </a:path>
            </a:pathLst>
          </a:custGeom>
          <a:noFill/>
          <a:ln w="28575">
            <a:solidFill>
              <a:srgbClr val="0033CC"/>
            </a:solidFill>
            <a:prstDash val="sysDot"/>
            <a:round/>
            <a:headEnd type="none" w="sm" len="sm"/>
            <a:tailEnd type="none" w="sm" len="sm"/>
          </a:ln>
        </p:spPr>
        <p:txBody>
          <a:bodyPr wrap="none"/>
          <a:lstStyle/>
          <a:p>
            <a:endParaRPr lang="tr-TR"/>
          </a:p>
        </p:txBody>
      </p:sp>
      <p:sp>
        <p:nvSpPr>
          <p:cNvPr id="49183" name="Freeform 29"/>
          <p:cNvSpPr>
            <a:spLocks/>
          </p:cNvSpPr>
          <p:nvPr/>
        </p:nvSpPr>
        <p:spPr bwMode="auto">
          <a:xfrm>
            <a:off x="2124075" y="3197225"/>
            <a:ext cx="5111750" cy="1671638"/>
          </a:xfrm>
          <a:custGeom>
            <a:avLst/>
            <a:gdLst>
              <a:gd name="T0" fmla="*/ 0 w 3221"/>
              <a:gd name="T1" fmla="*/ 0 h 917"/>
              <a:gd name="T2" fmla="*/ 2147483647 w 3221"/>
              <a:gd name="T3" fmla="*/ 2147483647 h 917"/>
              <a:gd name="T4" fmla="*/ 2147483647 w 3221"/>
              <a:gd name="T5" fmla="*/ 2147483647 h 917"/>
              <a:gd name="T6" fmla="*/ 2147483647 w 3221"/>
              <a:gd name="T7" fmla="*/ 2147483647 h 917"/>
              <a:gd name="T8" fmla="*/ 2147483647 w 3221"/>
              <a:gd name="T9" fmla="*/ 2147483647 h 917"/>
              <a:gd name="T10" fmla="*/ 2147483647 w 3221"/>
              <a:gd name="T11" fmla="*/ 2147483647 h 917"/>
              <a:gd name="T12" fmla="*/ 2147483647 w 3221"/>
              <a:gd name="T13" fmla="*/ 2147483647 h 917"/>
              <a:gd name="T14" fmla="*/ 2147483647 w 3221"/>
              <a:gd name="T15" fmla="*/ 2147483647 h 917"/>
              <a:gd name="T16" fmla="*/ 2147483647 w 3221"/>
              <a:gd name="T17" fmla="*/ 2147483647 h 917"/>
              <a:gd name="T18" fmla="*/ 2147483647 w 3221"/>
              <a:gd name="T19" fmla="*/ 2147483647 h 917"/>
              <a:gd name="T20" fmla="*/ 2147483647 w 3221"/>
              <a:gd name="T21" fmla="*/ 2147483647 h 917"/>
              <a:gd name="T22" fmla="*/ 2147483647 w 3221"/>
              <a:gd name="T23" fmla="*/ 2147483647 h 917"/>
              <a:gd name="T24" fmla="*/ 2147483647 w 3221"/>
              <a:gd name="T25" fmla="*/ 2147483647 h 917"/>
              <a:gd name="T26" fmla="*/ 2147483647 w 3221"/>
              <a:gd name="T27" fmla="*/ 2147483647 h 917"/>
              <a:gd name="T28" fmla="*/ 2147483647 w 3221"/>
              <a:gd name="T29" fmla="*/ 2147483647 h 917"/>
              <a:gd name="T30" fmla="*/ 2147483647 w 3221"/>
              <a:gd name="T31" fmla="*/ 2147483647 h 917"/>
              <a:gd name="T32" fmla="*/ 2147483647 w 3221"/>
              <a:gd name="T33" fmla="*/ 2147483647 h 917"/>
              <a:gd name="T34" fmla="*/ 2147483647 w 3221"/>
              <a:gd name="T35" fmla="*/ 2147483647 h 917"/>
              <a:gd name="T36" fmla="*/ 2147483647 w 3221"/>
              <a:gd name="T37" fmla="*/ 2147483647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1"/>
              <a:gd name="T58" fmla="*/ 0 h 917"/>
              <a:gd name="T59" fmla="*/ 3221 w 3221"/>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1" h="917">
                <a:moveTo>
                  <a:pt x="0" y="0"/>
                </a:moveTo>
                <a:cubicBezTo>
                  <a:pt x="31" y="98"/>
                  <a:pt x="69" y="136"/>
                  <a:pt x="164" y="176"/>
                </a:cubicBezTo>
                <a:cubicBezTo>
                  <a:pt x="180" y="183"/>
                  <a:pt x="195" y="193"/>
                  <a:pt x="211" y="200"/>
                </a:cubicBezTo>
                <a:cubicBezTo>
                  <a:pt x="234" y="209"/>
                  <a:pt x="282" y="223"/>
                  <a:pt x="282" y="223"/>
                </a:cubicBezTo>
                <a:cubicBezTo>
                  <a:pt x="297" y="269"/>
                  <a:pt x="305" y="290"/>
                  <a:pt x="352" y="306"/>
                </a:cubicBezTo>
                <a:cubicBezTo>
                  <a:pt x="391" y="362"/>
                  <a:pt x="404" y="338"/>
                  <a:pt x="458" y="365"/>
                </a:cubicBezTo>
                <a:cubicBezTo>
                  <a:pt x="551" y="412"/>
                  <a:pt x="653" y="425"/>
                  <a:pt x="752" y="459"/>
                </a:cubicBezTo>
                <a:cubicBezTo>
                  <a:pt x="808" y="515"/>
                  <a:pt x="877" y="534"/>
                  <a:pt x="952" y="553"/>
                </a:cubicBezTo>
                <a:cubicBezTo>
                  <a:pt x="998" y="587"/>
                  <a:pt x="1028" y="594"/>
                  <a:pt x="1081" y="611"/>
                </a:cubicBezTo>
                <a:cubicBezTo>
                  <a:pt x="1093" y="619"/>
                  <a:pt x="1103" y="629"/>
                  <a:pt x="1116" y="635"/>
                </a:cubicBezTo>
                <a:cubicBezTo>
                  <a:pt x="1139" y="645"/>
                  <a:pt x="1187" y="658"/>
                  <a:pt x="1187" y="658"/>
                </a:cubicBezTo>
                <a:cubicBezTo>
                  <a:pt x="1239" y="694"/>
                  <a:pt x="1290" y="694"/>
                  <a:pt x="1352" y="705"/>
                </a:cubicBezTo>
                <a:cubicBezTo>
                  <a:pt x="1477" y="727"/>
                  <a:pt x="1602" y="743"/>
                  <a:pt x="1728" y="764"/>
                </a:cubicBezTo>
                <a:cubicBezTo>
                  <a:pt x="1817" y="794"/>
                  <a:pt x="1730" y="768"/>
                  <a:pt x="1916" y="788"/>
                </a:cubicBezTo>
                <a:cubicBezTo>
                  <a:pt x="2050" y="803"/>
                  <a:pt x="2179" y="823"/>
                  <a:pt x="2315" y="835"/>
                </a:cubicBezTo>
                <a:cubicBezTo>
                  <a:pt x="2358" y="839"/>
                  <a:pt x="2445" y="846"/>
                  <a:pt x="2445" y="846"/>
                </a:cubicBezTo>
                <a:cubicBezTo>
                  <a:pt x="2584" y="893"/>
                  <a:pt x="2662" y="875"/>
                  <a:pt x="2844" y="882"/>
                </a:cubicBezTo>
                <a:cubicBezTo>
                  <a:pt x="2899" y="899"/>
                  <a:pt x="2955" y="898"/>
                  <a:pt x="3009" y="917"/>
                </a:cubicBezTo>
                <a:cubicBezTo>
                  <a:pt x="3080" y="913"/>
                  <a:pt x="3221" y="905"/>
                  <a:pt x="3221" y="905"/>
                </a:cubicBezTo>
              </a:path>
            </a:pathLst>
          </a:custGeom>
          <a:noFill/>
          <a:ln w="63500" cap="rnd">
            <a:solidFill>
              <a:srgbClr val="FF6600"/>
            </a:solidFill>
            <a:prstDash val="sysDot"/>
            <a:round/>
            <a:headEnd type="none" w="sm" len="sm"/>
            <a:tailEnd type="none" w="sm" len="sm"/>
          </a:ln>
        </p:spPr>
        <p:txBody>
          <a:bodyPr wrap="none"/>
          <a:lstStyle/>
          <a:p>
            <a:endParaRPr lang="tr-TR"/>
          </a:p>
        </p:txBody>
      </p:sp>
      <p:sp>
        <p:nvSpPr>
          <p:cNvPr id="57374" name="Rectangle 30"/>
          <p:cNvSpPr>
            <a:spLocks noChangeArrowheads="1"/>
          </p:cNvSpPr>
          <p:nvPr/>
        </p:nvSpPr>
        <p:spPr bwMode="auto">
          <a:xfrm>
            <a:off x="7092950" y="3429000"/>
            <a:ext cx="1512888" cy="792163"/>
          </a:xfrm>
          <a:prstGeom prst="rect">
            <a:avLst/>
          </a:prstGeom>
          <a:solidFill>
            <a:schemeClr val="accent1"/>
          </a:solidFill>
          <a:ln w="9525">
            <a:solidFill>
              <a:srgbClr val="3366FF"/>
            </a:solidFill>
            <a:miter lim="800000"/>
            <a:headEnd/>
            <a:tailEnd/>
          </a:ln>
        </p:spPr>
        <p:txBody>
          <a:bodyPr wrap="none" anchor="ctr"/>
          <a:lstStyle/>
          <a:p>
            <a:pPr algn="ctr">
              <a:lnSpc>
                <a:spcPct val="50000"/>
              </a:lnSpc>
              <a:spcBef>
                <a:spcPct val="50000"/>
              </a:spcBef>
            </a:pPr>
            <a:r>
              <a:rPr lang="tr-TR" altLang="tr-TR" sz="1400">
                <a:latin typeface="Comic Sans MS" pitchFamily="66" charset="0"/>
              </a:rPr>
              <a:t>İki saat hiç ara </a:t>
            </a:r>
          </a:p>
          <a:p>
            <a:pPr algn="ctr">
              <a:lnSpc>
                <a:spcPct val="50000"/>
              </a:lnSpc>
              <a:spcBef>
                <a:spcPct val="50000"/>
              </a:spcBef>
            </a:pPr>
            <a:r>
              <a:rPr lang="tr-TR" altLang="tr-TR" sz="1400">
                <a:latin typeface="Comic Sans MS" pitchFamily="66" charset="0"/>
              </a:rPr>
              <a:t>verilmediği zaman </a:t>
            </a:r>
          </a:p>
          <a:p>
            <a:pPr algn="ctr">
              <a:lnSpc>
                <a:spcPct val="50000"/>
              </a:lnSpc>
              <a:spcBef>
                <a:spcPct val="50000"/>
              </a:spcBef>
            </a:pPr>
            <a:r>
              <a:rPr lang="tr-TR" altLang="tr-TR" sz="1400">
                <a:latin typeface="Comic Sans MS" pitchFamily="66" charset="0"/>
              </a:rPr>
              <a:t>Hatırlama Eğrisi</a:t>
            </a:r>
          </a:p>
        </p:txBody>
      </p:sp>
      <p:sp>
        <p:nvSpPr>
          <p:cNvPr id="57375" name="Rectangle 31"/>
          <p:cNvSpPr>
            <a:spLocks noChangeArrowheads="1"/>
          </p:cNvSpPr>
          <p:nvPr/>
        </p:nvSpPr>
        <p:spPr bwMode="auto">
          <a:xfrm>
            <a:off x="6804025" y="2132013"/>
            <a:ext cx="1585913" cy="792162"/>
          </a:xfrm>
          <a:prstGeom prst="rect">
            <a:avLst/>
          </a:prstGeom>
          <a:solidFill>
            <a:schemeClr val="accent1"/>
          </a:solidFill>
          <a:ln w="9525">
            <a:solidFill>
              <a:schemeClr val="tx2"/>
            </a:solidFill>
            <a:miter lim="800000"/>
            <a:headEnd/>
            <a:tailEnd/>
          </a:ln>
        </p:spPr>
        <p:txBody>
          <a:bodyPr wrap="none" anchor="ctr"/>
          <a:lstStyle/>
          <a:p>
            <a:pPr algn="ctr">
              <a:lnSpc>
                <a:spcPct val="50000"/>
              </a:lnSpc>
              <a:spcBef>
                <a:spcPct val="50000"/>
              </a:spcBef>
            </a:pPr>
            <a:r>
              <a:rPr lang="tr-TR" altLang="tr-TR" sz="1400">
                <a:latin typeface="Comic Sans MS" pitchFamily="66" charset="0"/>
              </a:rPr>
              <a:t>Planlanmış aralar</a:t>
            </a:r>
          </a:p>
          <a:p>
            <a:pPr algn="ctr">
              <a:lnSpc>
                <a:spcPct val="50000"/>
              </a:lnSpc>
              <a:spcBef>
                <a:spcPct val="50000"/>
              </a:spcBef>
            </a:pPr>
            <a:r>
              <a:rPr lang="tr-TR" altLang="tr-TR" sz="1400">
                <a:latin typeface="Comic Sans MS" pitchFamily="66" charset="0"/>
              </a:rPr>
              <a:t> verildiği zamanki</a:t>
            </a:r>
          </a:p>
          <a:p>
            <a:pPr algn="ctr">
              <a:lnSpc>
                <a:spcPct val="50000"/>
              </a:lnSpc>
              <a:spcBef>
                <a:spcPct val="50000"/>
              </a:spcBef>
            </a:pPr>
            <a:r>
              <a:rPr lang="tr-TR" altLang="tr-TR" sz="1400">
                <a:latin typeface="Comic Sans MS" pitchFamily="66" charset="0"/>
              </a:rPr>
              <a:t> Hatırlama Eğrileri</a:t>
            </a:r>
          </a:p>
        </p:txBody>
      </p:sp>
      <p:sp>
        <p:nvSpPr>
          <p:cNvPr id="57376" name="Rectangle 32"/>
          <p:cNvSpPr>
            <a:spLocks noChangeArrowheads="1"/>
          </p:cNvSpPr>
          <p:nvPr/>
        </p:nvSpPr>
        <p:spPr bwMode="auto">
          <a:xfrm>
            <a:off x="7019925" y="4365625"/>
            <a:ext cx="1584325" cy="863600"/>
          </a:xfrm>
          <a:prstGeom prst="rect">
            <a:avLst/>
          </a:prstGeom>
          <a:solidFill>
            <a:schemeClr val="accent1"/>
          </a:solidFill>
          <a:ln w="25400">
            <a:solidFill>
              <a:srgbClr val="CC9200"/>
            </a:solidFill>
            <a:miter lim="800000"/>
            <a:headEnd/>
            <a:tailEnd/>
          </a:ln>
        </p:spPr>
        <p:txBody>
          <a:bodyPr wrap="none" anchor="ctr"/>
          <a:lstStyle/>
          <a:p>
            <a:pPr algn="ctr">
              <a:lnSpc>
                <a:spcPct val="50000"/>
              </a:lnSpc>
              <a:spcBef>
                <a:spcPct val="50000"/>
              </a:spcBef>
            </a:pPr>
            <a:r>
              <a:rPr lang="tr-TR" altLang="tr-TR" sz="1200">
                <a:latin typeface="Comic Sans MS" pitchFamily="66" charset="0"/>
              </a:rPr>
              <a:t>İki saatten fazla  </a:t>
            </a:r>
          </a:p>
          <a:p>
            <a:pPr algn="ctr">
              <a:lnSpc>
                <a:spcPct val="50000"/>
              </a:lnSpc>
              <a:spcBef>
                <a:spcPct val="50000"/>
              </a:spcBef>
            </a:pPr>
            <a:r>
              <a:rPr lang="tr-TR" altLang="tr-TR" sz="1200">
                <a:latin typeface="Comic Sans MS" pitchFamily="66" charset="0"/>
              </a:rPr>
              <a:t> hiç ara verilmeden</a:t>
            </a:r>
          </a:p>
          <a:p>
            <a:pPr algn="ctr">
              <a:lnSpc>
                <a:spcPct val="50000"/>
              </a:lnSpc>
              <a:spcBef>
                <a:spcPct val="50000"/>
              </a:spcBef>
            </a:pPr>
            <a:r>
              <a:rPr lang="tr-TR" altLang="tr-TR" sz="1200">
                <a:latin typeface="Comic Sans MS" pitchFamily="66" charset="0"/>
              </a:rPr>
              <a:t> çalışılan</a:t>
            </a:r>
          </a:p>
          <a:p>
            <a:pPr algn="ctr">
              <a:lnSpc>
                <a:spcPct val="50000"/>
              </a:lnSpc>
              <a:spcBef>
                <a:spcPct val="50000"/>
              </a:spcBef>
            </a:pPr>
            <a:r>
              <a:rPr lang="tr-TR" altLang="tr-TR" sz="1200">
                <a:latin typeface="Comic Sans MS" pitchFamily="66" charset="0"/>
              </a:rPr>
              <a:t> Hatırlama Eğrisi</a:t>
            </a:r>
          </a:p>
        </p:txBody>
      </p:sp>
    </p:spTree>
  </p:cSld>
  <p:clrMapOvr>
    <a:masterClrMapping/>
  </p:clrMapOvr>
  <p:transition advClick="0" advTm="30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2000" fill="hold"/>
                                        <p:tgtEl>
                                          <p:spTgt spid="57346"/>
                                        </p:tgtEl>
                                        <p:attrNameLst>
                                          <p:attrName>ppt_w</p:attrName>
                                        </p:attrNameLst>
                                      </p:cBhvr>
                                      <p:tavLst>
                                        <p:tav tm="0">
                                          <p:val>
                                            <p:fltVal val="0"/>
                                          </p:val>
                                        </p:tav>
                                        <p:tav tm="100000">
                                          <p:val>
                                            <p:strVal val="#ppt_w"/>
                                          </p:val>
                                        </p:tav>
                                      </p:tavLst>
                                    </p:anim>
                                    <p:anim calcmode="lin" valueType="num">
                                      <p:cBhvr>
                                        <p:cTn id="8" dur="20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7375"/>
                                        </p:tgtEl>
                                        <p:attrNameLst>
                                          <p:attrName>style.visibility</p:attrName>
                                        </p:attrNameLst>
                                      </p:cBhvr>
                                      <p:to>
                                        <p:strVal val="visible"/>
                                      </p:to>
                                    </p:set>
                                    <p:anim by="(-#ppt_w*2)" calcmode="lin" valueType="num">
                                      <p:cBhvr rctx="PPT">
                                        <p:cTn id="13" dur="500" autoRev="1" fill="hold">
                                          <p:stCondLst>
                                            <p:cond delay="0"/>
                                          </p:stCondLst>
                                        </p:cTn>
                                        <p:tgtEl>
                                          <p:spTgt spid="57375"/>
                                        </p:tgtEl>
                                        <p:attrNameLst>
                                          <p:attrName>ppt_w</p:attrName>
                                        </p:attrNameLst>
                                      </p:cBhvr>
                                    </p:anim>
                                    <p:anim by="(#ppt_w*0.50)" calcmode="lin" valueType="num">
                                      <p:cBhvr>
                                        <p:cTn id="14" dur="500" decel="50000" autoRev="1" fill="hold">
                                          <p:stCondLst>
                                            <p:cond delay="0"/>
                                          </p:stCondLst>
                                        </p:cTn>
                                        <p:tgtEl>
                                          <p:spTgt spid="57375"/>
                                        </p:tgtEl>
                                        <p:attrNameLst>
                                          <p:attrName>ppt_x</p:attrName>
                                        </p:attrNameLst>
                                      </p:cBhvr>
                                    </p:anim>
                                    <p:anim from="(-#ppt_h/2)" to="(#ppt_y)" calcmode="lin" valueType="num">
                                      <p:cBhvr>
                                        <p:cTn id="15" dur="1000" fill="hold">
                                          <p:stCondLst>
                                            <p:cond delay="0"/>
                                          </p:stCondLst>
                                        </p:cTn>
                                        <p:tgtEl>
                                          <p:spTgt spid="57375"/>
                                        </p:tgtEl>
                                        <p:attrNameLst>
                                          <p:attrName>ppt_y</p:attrName>
                                        </p:attrNameLst>
                                      </p:cBhvr>
                                    </p:anim>
                                    <p:animRot by="21600000">
                                      <p:cBhvr>
                                        <p:cTn id="16" dur="1000" fill="hold">
                                          <p:stCondLst>
                                            <p:cond delay="0"/>
                                          </p:stCondLst>
                                        </p:cTn>
                                        <p:tgtEl>
                                          <p:spTgt spid="5737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7374"/>
                                        </p:tgtEl>
                                        <p:attrNameLst>
                                          <p:attrName>style.visibility</p:attrName>
                                        </p:attrNameLst>
                                      </p:cBhvr>
                                      <p:to>
                                        <p:strVal val="visible"/>
                                      </p:to>
                                    </p:set>
                                    <p:anim by="(-#ppt_w*2)" calcmode="lin" valueType="num">
                                      <p:cBhvr rctx="PPT">
                                        <p:cTn id="21" dur="500" autoRev="1" fill="hold">
                                          <p:stCondLst>
                                            <p:cond delay="0"/>
                                          </p:stCondLst>
                                        </p:cTn>
                                        <p:tgtEl>
                                          <p:spTgt spid="57374"/>
                                        </p:tgtEl>
                                        <p:attrNameLst>
                                          <p:attrName>ppt_w</p:attrName>
                                        </p:attrNameLst>
                                      </p:cBhvr>
                                    </p:anim>
                                    <p:anim by="(#ppt_w*0.50)" calcmode="lin" valueType="num">
                                      <p:cBhvr>
                                        <p:cTn id="22" dur="500" decel="50000" autoRev="1" fill="hold">
                                          <p:stCondLst>
                                            <p:cond delay="0"/>
                                          </p:stCondLst>
                                        </p:cTn>
                                        <p:tgtEl>
                                          <p:spTgt spid="57374"/>
                                        </p:tgtEl>
                                        <p:attrNameLst>
                                          <p:attrName>ppt_x</p:attrName>
                                        </p:attrNameLst>
                                      </p:cBhvr>
                                    </p:anim>
                                    <p:anim from="(-#ppt_h/2)" to="(#ppt_y)" calcmode="lin" valueType="num">
                                      <p:cBhvr>
                                        <p:cTn id="23" dur="1000" fill="hold">
                                          <p:stCondLst>
                                            <p:cond delay="0"/>
                                          </p:stCondLst>
                                        </p:cTn>
                                        <p:tgtEl>
                                          <p:spTgt spid="57374"/>
                                        </p:tgtEl>
                                        <p:attrNameLst>
                                          <p:attrName>ppt_y</p:attrName>
                                        </p:attrNameLst>
                                      </p:cBhvr>
                                    </p:anim>
                                    <p:animRot by="21600000">
                                      <p:cBhvr>
                                        <p:cTn id="24" dur="1000" fill="hold">
                                          <p:stCondLst>
                                            <p:cond delay="0"/>
                                          </p:stCondLst>
                                        </p:cTn>
                                        <p:tgtEl>
                                          <p:spTgt spid="57374"/>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7376"/>
                                        </p:tgtEl>
                                        <p:attrNameLst>
                                          <p:attrName>style.visibility</p:attrName>
                                        </p:attrNameLst>
                                      </p:cBhvr>
                                      <p:to>
                                        <p:strVal val="visible"/>
                                      </p:to>
                                    </p:set>
                                    <p:anim by="(-#ppt_w*2)" calcmode="lin" valueType="num">
                                      <p:cBhvr rctx="PPT">
                                        <p:cTn id="29" dur="500" autoRev="1" fill="hold">
                                          <p:stCondLst>
                                            <p:cond delay="0"/>
                                          </p:stCondLst>
                                        </p:cTn>
                                        <p:tgtEl>
                                          <p:spTgt spid="57376"/>
                                        </p:tgtEl>
                                        <p:attrNameLst>
                                          <p:attrName>ppt_w</p:attrName>
                                        </p:attrNameLst>
                                      </p:cBhvr>
                                    </p:anim>
                                    <p:anim by="(#ppt_w*0.50)" calcmode="lin" valueType="num">
                                      <p:cBhvr>
                                        <p:cTn id="30" dur="500" decel="50000" autoRev="1" fill="hold">
                                          <p:stCondLst>
                                            <p:cond delay="0"/>
                                          </p:stCondLst>
                                        </p:cTn>
                                        <p:tgtEl>
                                          <p:spTgt spid="57376"/>
                                        </p:tgtEl>
                                        <p:attrNameLst>
                                          <p:attrName>ppt_x</p:attrName>
                                        </p:attrNameLst>
                                      </p:cBhvr>
                                    </p:anim>
                                    <p:anim from="(-#ppt_h/2)" to="(#ppt_y)" calcmode="lin" valueType="num">
                                      <p:cBhvr>
                                        <p:cTn id="31" dur="1000" fill="hold">
                                          <p:stCondLst>
                                            <p:cond delay="0"/>
                                          </p:stCondLst>
                                        </p:cTn>
                                        <p:tgtEl>
                                          <p:spTgt spid="57376"/>
                                        </p:tgtEl>
                                        <p:attrNameLst>
                                          <p:attrName>ppt_y</p:attrName>
                                        </p:attrNameLst>
                                      </p:cBhvr>
                                    </p:anim>
                                    <p:animRot by="21600000">
                                      <p:cBhvr>
                                        <p:cTn id="32" dur="1000" fill="hold">
                                          <p:stCondLst>
                                            <p:cond delay="0"/>
                                          </p:stCondLst>
                                        </p:cTn>
                                        <p:tgtEl>
                                          <p:spTgt spid="573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74" grpId="0" animBg="1"/>
      <p:bldP spid="57375" grpId="0" animBg="1"/>
      <p:bldP spid="5737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86BA506B-3096-4088-8E2E-411015894249}" type="slidenum">
              <a:rPr lang="en-US"/>
              <a:pPr>
                <a:defRPr/>
              </a:pPr>
              <a:t>46</a:t>
            </a:fld>
            <a:endParaRPr lang="en-US"/>
          </a:p>
        </p:txBody>
      </p:sp>
      <p:sp>
        <p:nvSpPr>
          <p:cNvPr id="33794" name="Rectangle 2"/>
          <p:cNvSpPr>
            <a:spLocks noGrp="1" noChangeArrowheads="1"/>
          </p:cNvSpPr>
          <p:nvPr>
            <p:ph type="title"/>
          </p:nvPr>
        </p:nvSpPr>
        <p:spPr/>
        <p:txBody>
          <a:bodyPr/>
          <a:lstStyle/>
          <a:p>
            <a:pPr algn="ctr" eaLnBrk="1" hangingPunct="1">
              <a:defRPr/>
            </a:pPr>
            <a:r>
              <a:rPr lang="tr-TR" sz="2400" b="1" u="sng" smtClean="0">
                <a:latin typeface="Comic Sans MS" pitchFamily="66" charset="0"/>
              </a:rPr>
              <a:t>XII- ZAMAN DÜZENLEME VE PLANLI ÇALIŞMA</a:t>
            </a:r>
          </a:p>
        </p:txBody>
      </p:sp>
      <p:sp>
        <p:nvSpPr>
          <p:cNvPr id="33795" name="Rectangle 3"/>
          <p:cNvSpPr>
            <a:spLocks noGrp="1" noChangeArrowheads="1"/>
          </p:cNvSpPr>
          <p:nvPr>
            <p:ph type="body" idx="1"/>
          </p:nvPr>
        </p:nvSpPr>
        <p:spPr/>
        <p:txBody>
          <a:bodyPr/>
          <a:lstStyle/>
          <a:p>
            <a:pPr eaLnBrk="1" hangingPunct="1">
              <a:lnSpc>
                <a:spcPct val="90000"/>
              </a:lnSpc>
              <a:defRPr/>
            </a:pPr>
            <a:r>
              <a:rPr lang="tr-TR" sz="2400" smtClean="0">
                <a:solidFill>
                  <a:srgbClr val="0000FF"/>
                </a:solidFill>
                <a:latin typeface="Comic Sans MS" pitchFamily="66" charset="0"/>
              </a:rPr>
              <a:t>Zamanı iyi planlamak sizin elinizdedir.</a:t>
            </a:r>
            <a:r>
              <a:rPr lang="tr-TR" sz="2400" smtClean="0">
                <a:latin typeface="Comic Sans MS" pitchFamily="66" charset="0"/>
              </a:rPr>
              <a:t> Zamanı akıllıca kullanmak sizi daha başarılı kılacak ve düşündüğünüzden daha fazla zaman, yapmak istedikleriniz için size kalacaktır. O halde zamanı planlamayı öğrenin ve bunu uygulamak için istekli ve sabırlı olun. Unutmayın eski alışkanlıklardan kurtulmak zaman alır ve planlı yaşamak başlangıçta çok zor gelebilir. Bu nedenle kendinizi zorlamanız gerekir. </a:t>
            </a:r>
            <a:r>
              <a:rPr lang="tr-TR" sz="2400" smtClean="0">
                <a:solidFill>
                  <a:srgbClr val="FF0000"/>
                </a:solidFill>
                <a:latin typeface="Comic Sans MS" pitchFamily="66" charset="0"/>
              </a:rPr>
              <a:t>Katlanacağınız kısa süreli sıkıntı daha sonra sizi mutlu ve başarılı yıllara götürecektir.</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Altbilgi Yer Tutucusu"/>
          <p:cNvSpPr>
            <a:spLocks noGrp="1"/>
          </p:cNvSpPr>
          <p:nvPr>
            <p:ph type="ftr" sz="quarter" idx="11"/>
          </p:nvPr>
        </p:nvSpPr>
        <p:spPr>
          <a:noFill/>
        </p:spPr>
        <p:txBody>
          <a:bodyPr/>
          <a:lstStyle/>
          <a:p>
            <a:r>
              <a:rPr lang="en-US" altLang="tr-TR" smtClean="0"/>
              <a:t> </a:t>
            </a:r>
          </a:p>
        </p:txBody>
      </p:sp>
      <p:sp>
        <p:nvSpPr>
          <p:cNvPr id="51203" name="5 Slayt Numarası Yer Tutucusu"/>
          <p:cNvSpPr>
            <a:spLocks noGrp="1"/>
          </p:cNvSpPr>
          <p:nvPr>
            <p:ph type="sldNum" sz="quarter" idx="12"/>
          </p:nvPr>
        </p:nvSpPr>
        <p:spPr>
          <a:noFill/>
        </p:spPr>
        <p:txBody>
          <a:bodyPr/>
          <a:lstStyle/>
          <a:p>
            <a:fld id="{A4869528-C28E-4DD3-8A69-1B4ACD94BABA}" type="slidenum">
              <a:rPr lang="en-US" altLang="tr-TR" smtClean="0"/>
              <a:pPr/>
              <a:t>47</a:t>
            </a:fld>
            <a:endParaRPr lang="en-US" altLang="tr-TR" smtClean="0"/>
          </a:p>
        </p:txBody>
      </p:sp>
      <p:sp>
        <p:nvSpPr>
          <p:cNvPr id="51204" name="Rectangle 2"/>
          <p:cNvSpPr>
            <a:spLocks noGrp="1" noChangeArrowheads="1"/>
          </p:cNvSpPr>
          <p:nvPr>
            <p:ph type="title"/>
          </p:nvPr>
        </p:nvSpPr>
        <p:spPr>
          <a:solidFill>
            <a:schemeClr val="accent1"/>
          </a:solidFill>
        </p:spPr>
        <p:txBody>
          <a:bodyPr/>
          <a:lstStyle/>
          <a:p>
            <a:pPr eaLnBrk="1" hangingPunct="1"/>
            <a:r>
              <a:rPr lang="tr-TR" altLang="tr-TR" sz="4000" smtClean="0"/>
              <a:t>Plansuz Yaşayan Temelun Hiçayesu</a:t>
            </a:r>
            <a:endParaRPr lang="en-US" altLang="tr-TR" sz="4000" smtClean="0"/>
          </a:p>
        </p:txBody>
      </p:sp>
      <p:sp>
        <p:nvSpPr>
          <p:cNvPr id="51205" name="Rectangle 3"/>
          <p:cNvSpPr>
            <a:spLocks noGrp="1" noChangeArrowheads="1"/>
          </p:cNvSpPr>
          <p:nvPr>
            <p:ph type="body" idx="1"/>
          </p:nvPr>
        </p:nvSpPr>
        <p:spPr/>
        <p:txBody>
          <a:bodyPr/>
          <a:lstStyle/>
          <a:p>
            <a:pPr eaLnBrk="1" hangingPunct="1">
              <a:lnSpc>
                <a:spcPct val="80000"/>
              </a:lnSpc>
              <a:buFontTx/>
              <a:buNone/>
            </a:pPr>
            <a:r>
              <a:rPr lang="tr-TR" altLang="tr-TR" sz="1800" smtClean="0"/>
              <a:t>		Temel Trene binecek! Temel ve iki arkadaşı istanbul'dan</a:t>
            </a:r>
            <a:br>
              <a:rPr lang="tr-TR" altLang="tr-TR" sz="1800" smtClean="0"/>
            </a:br>
            <a:r>
              <a:rPr lang="tr-TR" altLang="tr-TR" sz="1800" smtClean="0"/>
              <a:t>Trabzona'a gitmek üzere tren garına giderler ilk Trabzon treni 1 saat </a:t>
            </a:r>
            <a:br>
              <a:rPr lang="tr-TR" altLang="tr-TR" sz="1800" smtClean="0"/>
            </a:br>
            <a:r>
              <a:rPr lang="tr-TR" altLang="tr-TR" sz="1800" smtClean="0"/>
              <a:t>sonradır,bileti alırlar. Ne yapalım bir saat diye düsünürken yemeğe</a:t>
            </a:r>
            <a:br>
              <a:rPr lang="tr-TR" altLang="tr-TR" sz="1800" smtClean="0"/>
            </a:br>
            <a:r>
              <a:rPr lang="tr-TR" altLang="tr-TR" sz="1800" smtClean="0"/>
              <a:t>gitmeye karar verirler. Yemekte sohbet, muhabbet saata bir</a:t>
            </a:r>
            <a:br>
              <a:rPr lang="tr-TR" altLang="tr-TR" sz="1800" smtClean="0"/>
            </a:br>
            <a:r>
              <a:rPr lang="tr-TR" altLang="tr-TR" sz="1800" smtClean="0"/>
              <a:t>bakarlarki 1 saati geçmiş. Hemen koşarlar tren garına ama tren</a:t>
            </a:r>
            <a:br>
              <a:rPr lang="tr-TR" altLang="tr-TR" sz="1800" smtClean="0"/>
            </a:br>
            <a:r>
              <a:rPr lang="tr-TR" altLang="tr-TR" sz="1800" smtClean="0"/>
              <a:t>gitmiş. Yine bilet alırlar 1 saat sonrası için. Ne yapalım vakiti </a:t>
            </a:r>
            <a:br>
              <a:rPr lang="tr-TR" altLang="tr-TR" sz="1800" smtClean="0"/>
            </a:br>
            <a:r>
              <a:rPr lang="tr-TR" altLang="tr-TR" sz="1800" smtClean="0"/>
              <a:t>nasılgeçirelim derken kahveye giderler. Çaylar kahveler sohbetler </a:t>
            </a:r>
            <a:br>
              <a:rPr lang="tr-TR" altLang="tr-TR" sz="1800" smtClean="0"/>
            </a:br>
            <a:r>
              <a:rPr lang="tr-TR" altLang="tr-TR" sz="1800" smtClean="0"/>
              <a:t>uzar da uzar ve saate baktıklarında 1 saat olmasına 5 dakika vardır. </a:t>
            </a:r>
            <a:br>
              <a:rPr lang="tr-TR" altLang="tr-TR" sz="1800" smtClean="0"/>
            </a:br>
            <a:r>
              <a:rPr lang="tr-TR" altLang="tr-TR" sz="1800" smtClean="0"/>
              <a:t>Hemen koşarlar gara ama trene yetişemezler. Gişeye gidip sorarlar </a:t>
            </a:r>
            <a:br>
              <a:rPr lang="tr-TR" altLang="tr-TR" sz="1800" smtClean="0"/>
            </a:br>
            <a:r>
              <a:rPr lang="tr-TR" altLang="tr-TR" sz="1800" smtClean="0"/>
              <a:t>yine Trabzon'a gidicek tren varmış diye. Gişedeki adam ''bakın bu son </a:t>
            </a:r>
            <a:br>
              <a:rPr lang="tr-TR" altLang="tr-TR" sz="1800" smtClean="0"/>
            </a:br>
            <a:r>
              <a:rPr lang="tr-TR" altLang="tr-TR" sz="1800" smtClean="0"/>
              <a:t>tren eğer bunuda kaçırırsanız Trabzon'a bugün dönemezsiniz'' demiş. </a:t>
            </a:r>
            <a:br>
              <a:rPr lang="tr-TR" altLang="tr-TR" sz="1800" smtClean="0"/>
            </a:br>
            <a:r>
              <a:rPr lang="tr-TR" altLang="tr-TR" sz="1800" smtClean="0"/>
              <a:t>Bileti almışlar yine sıkılmışlar ne yapalım ki derken pastaneye </a:t>
            </a:r>
            <a:br>
              <a:rPr lang="tr-TR" altLang="tr-TR" sz="1800" smtClean="0"/>
            </a:br>
            <a:r>
              <a:rPr lang="tr-TR" altLang="tr-TR" sz="1800" smtClean="0"/>
              <a:t>gitmeye karar vermişler. Pastalar,kekler,çörekler muhabbet derken </a:t>
            </a:r>
            <a:br>
              <a:rPr lang="tr-TR" altLang="tr-TR" sz="1800" smtClean="0"/>
            </a:br>
            <a:r>
              <a:rPr lang="tr-TR" altLang="tr-TR" sz="1800" smtClean="0"/>
              <a:t>saate bir bakmışlarki 1 saat olmak üzere hemen koşmuşlar gara. Tren </a:t>
            </a:r>
            <a:br>
              <a:rPr lang="tr-TR" altLang="tr-TR" sz="1800" smtClean="0"/>
            </a:br>
            <a:r>
              <a:rPr lang="tr-TR" altLang="tr-TR" sz="1800" smtClean="0"/>
              <a:t>yeni hareket ediyor,içlerinden biri uzun ilk vagonu yakalamış, digeri </a:t>
            </a:r>
            <a:br>
              <a:rPr lang="tr-TR" altLang="tr-TR" sz="1800" smtClean="0"/>
            </a:br>
            <a:r>
              <a:rPr lang="tr-TR" altLang="tr-TR" sz="1800" smtClean="0"/>
              <a:t>orta boylu son vagonu tutmuş. Tren gitmiş, Temel oturmuş yere </a:t>
            </a:r>
            <a:br>
              <a:rPr lang="tr-TR" altLang="tr-TR" sz="1800" smtClean="0"/>
            </a:br>
            <a:r>
              <a:rPr lang="tr-TR" altLang="tr-TR" sz="1800" smtClean="0"/>
              <a:t>baslamış gülmeye. Gise memuru yanına gelmiş.''Sen ne garip adamsın.3 </a:t>
            </a:r>
            <a:br>
              <a:rPr lang="tr-TR" altLang="tr-TR" sz="1800" smtClean="0"/>
            </a:br>
            <a:r>
              <a:rPr lang="tr-TR" altLang="tr-TR" sz="1800" smtClean="0"/>
              <a:t>treni kaçırdın, arkadasların gitti,sen kaldın,aglayacağına gülüyorsun </a:t>
            </a:r>
            <a:br>
              <a:rPr lang="tr-TR" altLang="tr-TR" sz="1800" smtClean="0"/>
            </a:br>
            <a:r>
              <a:rPr lang="tr-TR" altLang="tr-TR" sz="1800" smtClean="0"/>
              <a:t>be adam.'' Temel :''Uy hemşerum onlar beni geçirmeye geldiydu ben ona</a:t>
            </a:r>
            <a:br>
              <a:rPr lang="tr-TR" altLang="tr-TR" sz="1800" smtClean="0"/>
            </a:br>
            <a:r>
              <a:rPr lang="tr-TR" altLang="tr-TR" sz="1800" smtClean="0"/>
              <a:t>güleyrum''demiş</a:t>
            </a:r>
            <a:endParaRPr lang="en-US" altLang="tr-TR" sz="1800"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Altbilgi Yer Tutucusu"/>
          <p:cNvSpPr>
            <a:spLocks noGrp="1"/>
          </p:cNvSpPr>
          <p:nvPr>
            <p:ph type="ftr" sz="quarter" idx="11"/>
          </p:nvPr>
        </p:nvSpPr>
        <p:spPr>
          <a:noFill/>
        </p:spPr>
        <p:txBody>
          <a:bodyPr/>
          <a:lstStyle/>
          <a:p>
            <a:r>
              <a:rPr lang="en-US" altLang="tr-TR" smtClean="0"/>
              <a:t> </a:t>
            </a:r>
          </a:p>
        </p:txBody>
      </p:sp>
      <p:sp>
        <p:nvSpPr>
          <p:cNvPr id="52227" name="3 Slayt Numarası Yer Tutucusu"/>
          <p:cNvSpPr>
            <a:spLocks noGrp="1"/>
          </p:cNvSpPr>
          <p:nvPr>
            <p:ph type="sldNum" sz="quarter" idx="12"/>
          </p:nvPr>
        </p:nvSpPr>
        <p:spPr>
          <a:noFill/>
        </p:spPr>
        <p:txBody>
          <a:bodyPr/>
          <a:lstStyle/>
          <a:p>
            <a:fld id="{87740E0F-C99F-415F-A671-3713A6D83610}" type="slidenum">
              <a:rPr lang="en-US" altLang="tr-TR" smtClean="0"/>
              <a:pPr/>
              <a:t>48</a:t>
            </a:fld>
            <a:endParaRPr lang="en-US" altLang="tr-TR" smtClean="0"/>
          </a:p>
        </p:txBody>
      </p:sp>
      <p:pic>
        <p:nvPicPr>
          <p:cNvPr id="52228" name="Picture 2" descr="dilde_buyuk"/>
          <p:cNvPicPr>
            <a:picLocks noChangeAspect="1" noChangeArrowheads="1"/>
          </p:cNvPicPr>
          <p:nvPr/>
        </p:nvPicPr>
        <p:blipFill>
          <a:blip r:embed="rId3" cstate="print"/>
          <a:srcRect/>
          <a:stretch>
            <a:fillRect/>
          </a:stretch>
        </p:blipFill>
        <p:spPr bwMode="auto">
          <a:xfrm rot="1231477">
            <a:off x="1331913" y="2276475"/>
            <a:ext cx="2736850" cy="3384550"/>
          </a:xfrm>
          <a:prstGeom prst="rect">
            <a:avLst/>
          </a:prstGeom>
          <a:noFill/>
          <a:ln w="9525">
            <a:noFill/>
            <a:miter lim="800000"/>
            <a:headEnd/>
            <a:tailEnd/>
          </a:ln>
        </p:spPr>
      </p:pic>
      <p:pic>
        <p:nvPicPr>
          <p:cNvPr id="52229" name="Picture 3" descr="j0292136"/>
          <p:cNvPicPr>
            <a:picLocks noChangeAspect="1" noChangeArrowheads="1"/>
          </p:cNvPicPr>
          <p:nvPr/>
        </p:nvPicPr>
        <p:blipFill>
          <a:blip r:embed="rId4" cstate="print"/>
          <a:srcRect/>
          <a:stretch>
            <a:fillRect/>
          </a:stretch>
        </p:blipFill>
        <p:spPr bwMode="auto">
          <a:xfrm rot="-793701">
            <a:off x="5364163" y="3429000"/>
            <a:ext cx="3419475" cy="2565400"/>
          </a:xfrm>
          <a:prstGeom prst="rect">
            <a:avLst/>
          </a:prstGeom>
          <a:noFill/>
          <a:ln w="9525">
            <a:noFill/>
            <a:miter lim="800000"/>
            <a:headEnd/>
            <a:tailEnd/>
          </a:ln>
        </p:spPr>
      </p:pic>
      <p:sp>
        <p:nvSpPr>
          <p:cNvPr id="52230" name="WordArt 4"/>
          <p:cNvSpPr>
            <a:spLocks noChangeArrowheads="1" noChangeShapeType="1" noTextEdit="1"/>
          </p:cNvSpPr>
          <p:nvPr/>
        </p:nvSpPr>
        <p:spPr bwMode="auto">
          <a:xfrm>
            <a:off x="762000" y="304800"/>
            <a:ext cx="8064500" cy="1800225"/>
          </a:xfrm>
          <a:prstGeom prst="rect">
            <a:avLst/>
          </a:prstGeom>
        </p:spPr>
        <p:txBody>
          <a:bodyPr wrap="none" fromWordArt="1">
            <a:prstTxWarp prst="textDeflate">
              <a:avLst>
                <a:gd name="adj" fmla="val 26227"/>
              </a:avLst>
            </a:prstTxWarp>
          </a:bodyPr>
          <a:lstStyle/>
          <a:p>
            <a:pPr algn="ctr"/>
            <a:r>
              <a:rPr lang="tr-TR" sz="3600" kern="10">
                <a:ln w="9525">
                  <a:solidFill>
                    <a:srgbClr val="000000"/>
                  </a:solidFill>
                  <a:round/>
                  <a:headEnd/>
                  <a:tailEnd/>
                </a:ln>
                <a:solidFill>
                  <a:srgbClr val="000000"/>
                </a:solidFill>
                <a:latin typeface="Impact"/>
              </a:rPr>
              <a:t>DERS NASIL ÇALIŞILMAZ </a:t>
            </a:r>
          </a:p>
        </p:txBody>
      </p:sp>
    </p:spTree>
  </p:cSld>
  <p:clrMapOvr>
    <a:masterClrMapping/>
  </p:clrMapOvr>
  <p:transition spd="slow">
    <p:cover dir="u"/>
    <p:sndAc>
      <p:stSnd>
        <p:snd r:embed="rId2" name="camera.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Altbilgi Yer Tutucusu"/>
          <p:cNvSpPr>
            <a:spLocks noGrp="1"/>
          </p:cNvSpPr>
          <p:nvPr>
            <p:ph type="ftr" sz="quarter" idx="11"/>
          </p:nvPr>
        </p:nvSpPr>
        <p:spPr/>
        <p:txBody>
          <a:bodyPr/>
          <a:lstStyle/>
          <a:p>
            <a:pPr>
              <a:defRPr/>
            </a:pPr>
            <a:r>
              <a:rPr lang="en-US"/>
              <a:t> </a:t>
            </a:r>
          </a:p>
        </p:txBody>
      </p:sp>
      <p:sp>
        <p:nvSpPr>
          <p:cNvPr id="7" name="3 Slayt Numarası Yer Tutucusu"/>
          <p:cNvSpPr>
            <a:spLocks noGrp="1"/>
          </p:cNvSpPr>
          <p:nvPr>
            <p:ph type="sldNum" sz="quarter" idx="12"/>
          </p:nvPr>
        </p:nvSpPr>
        <p:spPr/>
        <p:txBody>
          <a:bodyPr/>
          <a:lstStyle/>
          <a:p>
            <a:pPr>
              <a:defRPr/>
            </a:pPr>
            <a:fld id="{49E1A652-C8FD-46DF-8584-39029845BDF8}" type="slidenum">
              <a:rPr lang="en-US"/>
              <a:pPr>
                <a:defRPr/>
              </a:pPr>
              <a:t>49</a:t>
            </a:fld>
            <a:endParaRPr lang="en-US"/>
          </a:p>
        </p:txBody>
      </p:sp>
      <p:sp>
        <p:nvSpPr>
          <p:cNvPr id="53252" name="Text Box 2"/>
          <p:cNvSpPr txBox="1">
            <a:spLocks noChangeArrowheads="1"/>
          </p:cNvSpPr>
          <p:nvPr/>
        </p:nvSpPr>
        <p:spPr bwMode="auto">
          <a:xfrm>
            <a:off x="971550" y="1125538"/>
            <a:ext cx="6337300" cy="366712"/>
          </a:xfrm>
          <a:prstGeom prst="rect">
            <a:avLst/>
          </a:prstGeom>
          <a:noFill/>
          <a:ln w="9525">
            <a:noFill/>
            <a:miter lim="800000"/>
            <a:headEnd/>
            <a:tailEnd/>
          </a:ln>
        </p:spPr>
        <p:txBody>
          <a:bodyPr>
            <a:spAutoFit/>
          </a:bodyPr>
          <a:lstStyle/>
          <a:p>
            <a:pPr>
              <a:spcBef>
                <a:spcPct val="50000"/>
              </a:spcBef>
            </a:pPr>
            <a:endParaRPr lang="tr-TR" altLang="tr-TR">
              <a:latin typeface="Comic Sans MS" pitchFamily="66" charset="0"/>
            </a:endParaRPr>
          </a:p>
        </p:txBody>
      </p:sp>
      <p:sp>
        <p:nvSpPr>
          <p:cNvPr id="53253" name="Text Box 3"/>
          <p:cNvSpPr txBox="1">
            <a:spLocks noChangeArrowheads="1"/>
          </p:cNvSpPr>
          <p:nvPr/>
        </p:nvSpPr>
        <p:spPr bwMode="auto">
          <a:xfrm rot="-819908">
            <a:off x="692150" y="763588"/>
            <a:ext cx="7416800" cy="4706937"/>
          </a:xfrm>
          <a:prstGeom prst="rect">
            <a:avLst/>
          </a:prstGeom>
          <a:solidFill>
            <a:srgbClr val="FFCCCC"/>
          </a:solidFill>
          <a:ln w="73025" cap="rnd">
            <a:solidFill>
              <a:srgbClr val="FF00FF"/>
            </a:solidFill>
            <a:prstDash val="sysDot"/>
            <a:miter lim="800000"/>
            <a:headEnd/>
            <a:tailEnd/>
          </a:ln>
        </p:spPr>
        <p:txBody>
          <a:bodyPr>
            <a:spAutoFit/>
          </a:bodyPr>
          <a:lstStyle/>
          <a:p>
            <a:r>
              <a:rPr lang="tr-TR" altLang="tr-TR" sz="2000" b="1">
                <a:latin typeface="Comic Sans MS" pitchFamily="66" charset="0"/>
              </a:rPr>
              <a:t>Çalışmamak için bahaneler icat ederek</a:t>
            </a:r>
          </a:p>
          <a:p>
            <a:r>
              <a:rPr lang="tr-TR" altLang="tr-TR" sz="2000" b="1">
                <a:latin typeface="Comic Sans MS" pitchFamily="66" charset="0"/>
              </a:rPr>
              <a:t>Yatarak </a:t>
            </a:r>
          </a:p>
          <a:p>
            <a:r>
              <a:rPr lang="tr-TR" altLang="tr-TR" sz="2000" b="1">
                <a:latin typeface="Comic Sans MS" pitchFamily="66" charset="0"/>
              </a:rPr>
              <a:t>Dersten derse,konudan konuya atlayarak</a:t>
            </a:r>
          </a:p>
          <a:p>
            <a:r>
              <a:rPr lang="tr-TR" altLang="tr-TR" sz="2000" b="1">
                <a:latin typeface="Comic Sans MS" pitchFamily="66" charset="0"/>
              </a:rPr>
              <a:t>Önemli kavramları atlayıp öğrenme olayını hep sonraya bırakarak</a:t>
            </a:r>
          </a:p>
          <a:p>
            <a:r>
              <a:rPr lang="tr-TR" altLang="tr-TR" sz="2000" b="1">
                <a:latin typeface="Comic Sans MS" pitchFamily="66" charset="0"/>
              </a:rPr>
              <a:t>Vakit geçirmek için resimlere, şekillere anlamsızca bakarak</a:t>
            </a:r>
          </a:p>
          <a:p>
            <a:r>
              <a:rPr lang="tr-TR" altLang="tr-TR" sz="2000" b="1">
                <a:latin typeface="Comic Sans MS" pitchFamily="66" charset="0"/>
              </a:rPr>
              <a:t>Müzik dinleyerek</a:t>
            </a:r>
          </a:p>
          <a:p>
            <a:r>
              <a:rPr lang="tr-TR" altLang="tr-TR" sz="2000" b="1">
                <a:latin typeface="Comic Sans MS" pitchFamily="66" charset="0"/>
              </a:rPr>
              <a:t>Televizyon izleyerek</a:t>
            </a:r>
          </a:p>
          <a:p>
            <a:r>
              <a:rPr lang="tr-TR" altLang="tr-TR" sz="2000" b="1">
                <a:latin typeface="Comic Sans MS" pitchFamily="66" charset="0"/>
              </a:rPr>
              <a:t>Çalışma anında hayallere dalarak</a:t>
            </a:r>
          </a:p>
          <a:p>
            <a:r>
              <a:rPr lang="tr-TR" altLang="tr-TR" sz="2000" b="1">
                <a:latin typeface="Comic Sans MS" pitchFamily="66" charset="0"/>
              </a:rPr>
              <a:t>Kendinizi başkalarıyla kıyaslayarak,</a:t>
            </a:r>
          </a:p>
          <a:p>
            <a:r>
              <a:rPr lang="tr-TR" altLang="tr-TR" sz="2000" b="1">
                <a:latin typeface="Comic Sans MS" pitchFamily="66" charset="0"/>
              </a:rPr>
              <a:t>Plansız programsız olarak</a:t>
            </a:r>
          </a:p>
          <a:p>
            <a:r>
              <a:rPr lang="tr-TR" altLang="tr-TR" sz="2000" b="1">
                <a:latin typeface="Comic Sans MS" pitchFamily="66" charset="0"/>
              </a:rPr>
              <a:t>Düzenli tekrarlar yapmadan,</a:t>
            </a:r>
          </a:p>
          <a:p>
            <a:r>
              <a:rPr lang="tr-TR" altLang="tr-TR" sz="2000" b="1">
                <a:latin typeface="Comic Sans MS" pitchFamily="66" charset="0"/>
              </a:rPr>
              <a:t>Aşırı güven ya da güvensizlik duygusuna kapılarak,</a:t>
            </a:r>
          </a:p>
          <a:p>
            <a:endParaRPr lang="tr-TR" altLang="tr-TR" b="1">
              <a:latin typeface="Comic Sans MS" pitchFamily="66" charset="0"/>
            </a:endParaRPr>
          </a:p>
        </p:txBody>
      </p:sp>
      <p:pic>
        <p:nvPicPr>
          <p:cNvPr id="53254" name="Picture 4" descr="TFR642"/>
          <p:cNvPicPr>
            <a:picLocks noChangeAspect="1" noChangeArrowheads="1" noCrop="1"/>
          </p:cNvPicPr>
          <p:nvPr/>
        </p:nvPicPr>
        <p:blipFill>
          <a:blip r:embed="rId2" cstate="print"/>
          <a:srcRect/>
          <a:stretch>
            <a:fillRect/>
          </a:stretch>
        </p:blipFill>
        <p:spPr bwMode="auto">
          <a:xfrm>
            <a:off x="7092950" y="4986338"/>
            <a:ext cx="1739900" cy="18716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Altbilgi Yer Tutucusu"/>
          <p:cNvSpPr>
            <a:spLocks noGrp="1"/>
          </p:cNvSpPr>
          <p:nvPr>
            <p:ph type="ftr" sz="quarter" idx="11"/>
          </p:nvPr>
        </p:nvSpPr>
        <p:spPr>
          <a:noFill/>
        </p:spPr>
        <p:txBody>
          <a:bodyPr/>
          <a:lstStyle/>
          <a:p>
            <a:r>
              <a:rPr lang="en-US" altLang="tr-TR" smtClean="0"/>
              <a:t> </a:t>
            </a:r>
          </a:p>
        </p:txBody>
      </p:sp>
      <p:sp>
        <p:nvSpPr>
          <p:cNvPr id="8195" name="5 Slayt Numarası Yer Tutucusu"/>
          <p:cNvSpPr>
            <a:spLocks noGrp="1"/>
          </p:cNvSpPr>
          <p:nvPr>
            <p:ph type="sldNum" sz="quarter" idx="12"/>
          </p:nvPr>
        </p:nvSpPr>
        <p:spPr>
          <a:noFill/>
        </p:spPr>
        <p:txBody>
          <a:bodyPr/>
          <a:lstStyle/>
          <a:p>
            <a:fld id="{6D976ADD-9CDC-4FC9-AB7F-B69BC6B59F62}" type="slidenum">
              <a:rPr lang="en-US" altLang="tr-TR" smtClean="0"/>
              <a:pPr/>
              <a:t>5</a:t>
            </a:fld>
            <a:endParaRPr lang="en-US" altLang="tr-TR" smtClean="0"/>
          </a:p>
        </p:txBody>
      </p:sp>
      <p:sp>
        <p:nvSpPr>
          <p:cNvPr id="64514" name="Text Box 2"/>
          <p:cNvSpPr txBox="1">
            <a:spLocks noChangeArrowheads="1"/>
          </p:cNvSpPr>
          <p:nvPr/>
        </p:nvSpPr>
        <p:spPr bwMode="auto">
          <a:xfrm>
            <a:off x="990600" y="1404938"/>
            <a:ext cx="7543800" cy="4965700"/>
          </a:xfrm>
          <a:prstGeom prst="rect">
            <a:avLst/>
          </a:prstGeom>
          <a:noFill/>
          <a:ln w="9525">
            <a:noFill/>
            <a:miter lim="800000"/>
            <a:headEnd/>
            <a:tailEnd/>
          </a:ln>
        </p:spPr>
        <p:txBody>
          <a:bodyPr>
            <a:spAutoFit/>
          </a:bodyPr>
          <a:lstStyle/>
          <a:p>
            <a:pPr eaLnBrk="0" hangingPunct="0">
              <a:lnSpc>
                <a:spcPct val="160000"/>
              </a:lnSpc>
              <a:buClr>
                <a:srgbClr val="990000"/>
              </a:buClr>
              <a:buFont typeface="Wingdings" pitchFamily="2" charset="2"/>
              <a:buChar char="v"/>
            </a:pPr>
            <a:r>
              <a:rPr lang="tr-TR" altLang="tr-TR" sz="2000" b="1">
                <a:latin typeface="Comic Sans MS" pitchFamily="66" charset="0"/>
              </a:rPr>
              <a:t> “Bu  gün,  günümde  değilim.”</a:t>
            </a:r>
          </a:p>
          <a:p>
            <a:pPr eaLnBrk="0" hangingPunct="0">
              <a:lnSpc>
                <a:spcPct val="160000"/>
              </a:lnSpc>
              <a:buClr>
                <a:srgbClr val="990000"/>
              </a:buClr>
              <a:buFont typeface="Wingdings" pitchFamily="2" charset="2"/>
              <a:buChar char="v"/>
            </a:pPr>
            <a:r>
              <a:rPr lang="tr-TR" altLang="tr-TR" sz="2000" b="1">
                <a:latin typeface="Comic Sans MS" pitchFamily="66" charset="0"/>
              </a:rPr>
              <a:t> “Moral  bozucu   bir  gün.”</a:t>
            </a:r>
          </a:p>
          <a:p>
            <a:pPr eaLnBrk="0" hangingPunct="0">
              <a:lnSpc>
                <a:spcPct val="160000"/>
              </a:lnSpc>
              <a:buClr>
                <a:srgbClr val="990000"/>
              </a:buClr>
              <a:buFont typeface="Wingdings" pitchFamily="2" charset="2"/>
              <a:buChar char="v"/>
            </a:pPr>
            <a:r>
              <a:rPr lang="tr-TR" altLang="tr-TR" sz="2000" b="1">
                <a:latin typeface="Comic Sans MS" pitchFamily="66" charset="0"/>
              </a:rPr>
              <a:t> “Hiç  şansım  yok.”</a:t>
            </a:r>
          </a:p>
          <a:p>
            <a:pPr eaLnBrk="0" hangingPunct="0">
              <a:lnSpc>
                <a:spcPct val="160000"/>
              </a:lnSpc>
              <a:buClr>
                <a:srgbClr val="990000"/>
              </a:buClr>
              <a:buFont typeface="Wingdings" pitchFamily="2" charset="2"/>
              <a:buChar char="v"/>
            </a:pPr>
            <a:r>
              <a:rPr lang="tr-TR" altLang="tr-TR" sz="2000" b="1">
                <a:latin typeface="Comic Sans MS" pitchFamily="66" charset="0"/>
              </a:rPr>
              <a:t> “Şu  matematiği  nasıl  halledeceğim ?”</a:t>
            </a:r>
          </a:p>
          <a:p>
            <a:pPr eaLnBrk="0" hangingPunct="0">
              <a:lnSpc>
                <a:spcPct val="160000"/>
              </a:lnSpc>
              <a:buClr>
                <a:srgbClr val="990000"/>
              </a:buClr>
              <a:buFont typeface="Wingdings" pitchFamily="2" charset="2"/>
              <a:buChar char="v"/>
            </a:pPr>
            <a:r>
              <a:rPr lang="tr-TR" altLang="tr-TR" sz="2000" b="1">
                <a:latin typeface="Comic Sans MS" pitchFamily="66" charset="0"/>
              </a:rPr>
              <a:t> “Keşke  hiç  doğmasaydım.”</a:t>
            </a:r>
          </a:p>
          <a:p>
            <a:pPr eaLnBrk="0" hangingPunct="0">
              <a:lnSpc>
                <a:spcPct val="160000"/>
              </a:lnSpc>
              <a:buClr>
                <a:srgbClr val="990000"/>
              </a:buClr>
              <a:buFont typeface="Wingdings" pitchFamily="2" charset="2"/>
              <a:buChar char="v"/>
            </a:pPr>
            <a:r>
              <a:rPr lang="tr-TR" altLang="tr-TR" sz="2000" b="1">
                <a:latin typeface="Comic Sans MS" pitchFamily="66" charset="0"/>
              </a:rPr>
              <a:t> “Her  şey  kötü  gidiyor.”</a:t>
            </a:r>
          </a:p>
          <a:p>
            <a:pPr eaLnBrk="0" hangingPunct="0">
              <a:lnSpc>
                <a:spcPct val="160000"/>
              </a:lnSpc>
              <a:buClr>
                <a:srgbClr val="990000"/>
              </a:buClr>
              <a:buFont typeface="Wingdings" pitchFamily="2" charset="2"/>
              <a:buChar char="v"/>
            </a:pPr>
            <a:r>
              <a:rPr lang="tr-TR" altLang="tr-TR" sz="2000" b="1">
                <a:latin typeface="Comic Sans MS" pitchFamily="66" charset="0"/>
              </a:rPr>
              <a:t> “Neden  çalışayım ki  nasıl  olsa  işe  yaramayacak.”</a:t>
            </a:r>
          </a:p>
          <a:p>
            <a:pPr eaLnBrk="0" hangingPunct="0">
              <a:lnSpc>
                <a:spcPct val="160000"/>
              </a:lnSpc>
              <a:buClr>
                <a:srgbClr val="990000"/>
              </a:buClr>
              <a:buFont typeface="Wingdings" pitchFamily="2" charset="2"/>
              <a:buChar char="v"/>
            </a:pPr>
            <a:r>
              <a:rPr lang="tr-TR" altLang="tr-TR" sz="2000" b="1">
                <a:latin typeface="Comic Sans MS" pitchFamily="66" charset="0"/>
              </a:rPr>
              <a:t> “Sosyal çalışmaktan  nefret  ediyorum.”</a:t>
            </a:r>
          </a:p>
          <a:p>
            <a:pPr eaLnBrk="0" hangingPunct="0">
              <a:lnSpc>
                <a:spcPct val="160000"/>
              </a:lnSpc>
              <a:buClr>
                <a:srgbClr val="990000"/>
              </a:buClr>
              <a:buFont typeface="Wingdings" pitchFamily="2" charset="2"/>
              <a:buChar char="v"/>
            </a:pPr>
            <a:r>
              <a:rPr lang="tr-TR" altLang="tr-TR" sz="2000" b="1">
                <a:latin typeface="Comic Sans MS" pitchFamily="66" charset="0"/>
              </a:rPr>
              <a:t> “Fen  ile  aram  ne  zaman  düzelecek?”</a:t>
            </a:r>
          </a:p>
          <a:p>
            <a:pPr eaLnBrk="0" hangingPunct="0">
              <a:lnSpc>
                <a:spcPct val="160000"/>
              </a:lnSpc>
              <a:buClr>
                <a:srgbClr val="990000"/>
              </a:buClr>
              <a:buFont typeface="Wingdings" pitchFamily="2" charset="2"/>
              <a:buChar char="v"/>
            </a:pPr>
            <a:r>
              <a:rPr lang="tr-TR" altLang="tr-TR" sz="2000" b="1">
                <a:latin typeface="Comic Sans MS" pitchFamily="66" charset="0"/>
              </a:rPr>
              <a:t> “Yaaa gene mi ders?”</a:t>
            </a:r>
          </a:p>
        </p:txBody>
      </p:sp>
      <p:sp>
        <p:nvSpPr>
          <p:cNvPr id="64515" name="Rectangle 3"/>
          <p:cNvSpPr>
            <a:spLocks noChangeArrowheads="1"/>
          </p:cNvSpPr>
          <p:nvPr/>
        </p:nvSpPr>
        <p:spPr bwMode="auto">
          <a:xfrm>
            <a:off x="0" y="304800"/>
            <a:ext cx="9144000" cy="701675"/>
          </a:xfrm>
          <a:prstGeom prst="rect">
            <a:avLst/>
          </a:prstGeom>
          <a:noFill/>
          <a:ln w="9525">
            <a:noFill/>
            <a:miter lim="800000"/>
            <a:headEnd/>
            <a:tailEnd/>
          </a:ln>
        </p:spPr>
        <p:txBody>
          <a:bodyPr>
            <a:spAutoFit/>
          </a:bodyPr>
          <a:lstStyle/>
          <a:p>
            <a:pPr algn="r" eaLnBrk="0" hangingPunct="0"/>
            <a:r>
              <a:rPr lang="tr-TR" altLang="tr-TR" sz="4000" b="1">
                <a:solidFill>
                  <a:srgbClr val="1E04E0"/>
                </a:solidFill>
                <a:latin typeface="Franklin Gothic Medium" pitchFamily="34" charset="0"/>
              </a:rPr>
              <a:t>ÖNCE ŞU DÜŞÜNCELERİNİZİ YENELİM,</a:t>
            </a:r>
          </a:p>
        </p:txBody>
      </p:sp>
      <p:pic>
        <p:nvPicPr>
          <p:cNvPr id="8198" name="Picture 4"/>
          <p:cNvPicPr>
            <a:picLocks noChangeAspect="1" noChangeArrowheads="1"/>
          </p:cNvPicPr>
          <p:nvPr/>
        </p:nvPicPr>
        <p:blipFill>
          <a:blip r:embed="rId4" cstate="print"/>
          <a:srcRect/>
          <a:stretch>
            <a:fillRect/>
          </a:stretch>
        </p:blipFill>
        <p:spPr bwMode="auto">
          <a:xfrm>
            <a:off x="6400800" y="1219200"/>
            <a:ext cx="2286000" cy="381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fltVal val="0"/>
                                          </p:val>
                                        </p:tav>
                                        <p:tav tm="100000">
                                          <p:val>
                                            <p:strVal val="#ppt_w"/>
                                          </p:val>
                                        </p:tav>
                                      </p:tavLst>
                                    </p:anim>
                                    <p:anim calcmode="lin" valueType="num">
                                      <p:cBhvr>
                                        <p:cTn id="8" dur="500" fill="hold"/>
                                        <p:tgtEl>
                                          <p:spTgt spid="64515"/>
                                        </p:tgtEl>
                                        <p:attrNameLst>
                                          <p:attrName>ppt_h</p:attrName>
                                        </p:attrNameLst>
                                      </p:cBhvr>
                                      <p:tavLst>
                                        <p:tav tm="0">
                                          <p:val>
                                            <p:fltVal val="0"/>
                                          </p:val>
                                        </p:tav>
                                        <p:tav tm="100000">
                                          <p:val>
                                            <p:strVal val="#ppt_h"/>
                                          </p:val>
                                        </p:tav>
                                      </p:tavLst>
                                    </p:anim>
                                    <p:anim calcmode="lin" valueType="num">
                                      <p:cBhvr>
                                        <p:cTn id="9" dur="500" fill="hold"/>
                                        <p:tgtEl>
                                          <p:spTgt spid="64515"/>
                                        </p:tgtEl>
                                        <p:attrNameLst>
                                          <p:attrName>ppt_x</p:attrName>
                                        </p:attrNameLst>
                                      </p:cBhvr>
                                      <p:tavLst>
                                        <p:tav tm="0">
                                          <p:val>
                                            <p:fltVal val="0.5"/>
                                          </p:val>
                                        </p:tav>
                                        <p:tav tm="100000">
                                          <p:val>
                                            <p:strVal val="#ppt_x"/>
                                          </p:val>
                                        </p:tav>
                                      </p:tavLst>
                                    </p:anim>
                                    <p:anim calcmode="lin" valueType="num">
                                      <p:cBhvr>
                                        <p:cTn id="10" dur="500" fill="hold"/>
                                        <p:tgtEl>
                                          <p:spTgt spid="645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AC.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4514">
                                            <p:txEl>
                                              <p:pRg st="0" end="0"/>
                                            </p:txEl>
                                          </p:spTgt>
                                        </p:tgtEl>
                                        <p:attrNameLst>
                                          <p:attrName>style.visibility</p:attrName>
                                        </p:attrNameLst>
                                      </p:cBhvr>
                                      <p:to>
                                        <p:strVal val="visible"/>
                                      </p:to>
                                    </p:set>
                                    <p:animEffect transition="in" filter="strips(downLeft)">
                                      <p:cBhvr>
                                        <p:cTn id="15" dur="500"/>
                                        <p:tgtEl>
                                          <p:spTgt spid="64514">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K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4514">
                                            <p:txEl>
                                              <p:pRg st="1" end="1"/>
                                            </p:txEl>
                                          </p:spTgt>
                                        </p:tgtEl>
                                        <p:attrNameLst>
                                          <p:attrName>style.visibility</p:attrName>
                                        </p:attrNameLst>
                                      </p:cBhvr>
                                      <p:to>
                                        <p:strVal val="visible"/>
                                      </p:to>
                                    </p:set>
                                    <p:animEffect transition="in" filter="strips(downLeft)">
                                      <p:cBhvr>
                                        <p:cTn id="20" dur="500"/>
                                        <p:tgtEl>
                                          <p:spTgt spid="64514">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K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64514">
                                            <p:txEl>
                                              <p:pRg st="2" end="2"/>
                                            </p:txEl>
                                          </p:spTgt>
                                        </p:tgtEl>
                                        <p:attrNameLst>
                                          <p:attrName>style.visibility</p:attrName>
                                        </p:attrNameLst>
                                      </p:cBhvr>
                                      <p:to>
                                        <p:strVal val="visible"/>
                                      </p:to>
                                    </p:set>
                                    <p:animEffect transition="in" filter="strips(downLeft)">
                                      <p:cBhvr>
                                        <p:cTn id="25" dur="500"/>
                                        <p:tgtEl>
                                          <p:spTgt spid="64514">
                                            <p:txEl>
                                              <p:pRg st="2" end="2"/>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K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64514">
                                            <p:txEl>
                                              <p:pRg st="3" end="3"/>
                                            </p:txEl>
                                          </p:spTgt>
                                        </p:tgtEl>
                                        <p:attrNameLst>
                                          <p:attrName>style.visibility</p:attrName>
                                        </p:attrNameLst>
                                      </p:cBhvr>
                                      <p:to>
                                        <p:strVal val="visible"/>
                                      </p:to>
                                    </p:set>
                                    <p:animEffect transition="in" filter="strips(downLeft)">
                                      <p:cBhvr>
                                        <p:cTn id="30" dur="500"/>
                                        <p:tgtEl>
                                          <p:spTgt spid="64514">
                                            <p:txEl>
                                              <p:pRg st="3" end="3"/>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K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64514">
                                            <p:txEl>
                                              <p:pRg st="4" end="4"/>
                                            </p:txEl>
                                          </p:spTgt>
                                        </p:tgtEl>
                                        <p:attrNameLst>
                                          <p:attrName>style.visibility</p:attrName>
                                        </p:attrNameLst>
                                      </p:cBhvr>
                                      <p:to>
                                        <p:strVal val="visible"/>
                                      </p:to>
                                    </p:set>
                                    <p:animEffect transition="in" filter="strips(downLeft)">
                                      <p:cBhvr>
                                        <p:cTn id="35" dur="500"/>
                                        <p:tgtEl>
                                          <p:spTgt spid="64514">
                                            <p:txEl>
                                              <p:pRg st="4" end="4"/>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K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4514">
                                            <p:txEl>
                                              <p:pRg st="5" end="5"/>
                                            </p:txEl>
                                          </p:spTgt>
                                        </p:tgtEl>
                                        <p:attrNameLst>
                                          <p:attrName>style.visibility</p:attrName>
                                        </p:attrNameLst>
                                      </p:cBhvr>
                                      <p:to>
                                        <p:strVal val="visible"/>
                                      </p:to>
                                    </p:set>
                                    <p:animEffect transition="in" filter="strips(downLeft)">
                                      <p:cBhvr>
                                        <p:cTn id="40" dur="500"/>
                                        <p:tgtEl>
                                          <p:spTgt spid="64514">
                                            <p:txEl>
                                              <p:pRg st="5" end="5"/>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K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4514">
                                            <p:txEl>
                                              <p:pRg st="6" end="6"/>
                                            </p:txEl>
                                          </p:spTgt>
                                        </p:tgtEl>
                                        <p:attrNameLst>
                                          <p:attrName>style.visibility</p:attrName>
                                        </p:attrNameLst>
                                      </p:cBhvr>
                                      <p:to>
                                        <p:strVal val="visible"/>
                                      </p:to>
                                    </p:set>
                                    <p:animEffect transition="in" filter="strips(downLeft)">
                                      <p:cBhvr>
                                        <p:cTn id="45" dur="500"/>
                                        <p:tgtEl>
                                          <p:spTgt spid="64514">
                                            <p:txEl>
                                              <p:pRg st="6" end="6"/>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K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64514">
                                            <p:txEl>
                                              <p:pRg st="7" end="7"/>
                                            </p:txEl>
                                          </p:spTgt>
                                        </p:tgtEl>
                                        <p:attrNameLst>
                                          <p:attrName>style.visibility</p:attrName>
                                        </p:attrNameLst>
                                      </p:cBhvr>
                                      <p:to>
                                        <p:strVal val="visible"/>
                                      </p:to>
                                    </p:set>
                                    <p:animEffect transition="in" filter="strips(downLeft)">
                                      <p:cBhvr>
                                        <p:cTn id="50" dur="500"/>
                                        <p:tgtEl>
                                          <p:spTgt spid="64514">
                                            <p:txEl>
                                              <p:pRg st="7" end="7"/>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3" name="K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64514">
                                            <p:txEl>
                                              <p:pRg st="8" end="8"/>
                                            </p:txEl>
                                          </p:spTgt>
                                        </p:tgtEl>
                                        <p:attrNameLst>
                                          <p:attrName>style.visibility</p:attrName>
                                        </p:attrNameLst>
                                      </p:cBhvr>
                                      <p:to>
                                        <p:strVal val="visible"/>
                                      </p:to>
                                    </p:set>
                                    <p:animEffect transition="in" filter="strips(downLeft)">
                                      <p:cBhvr>
                                        <p:cTn id="55" dur="500"/>
                                        <p:tgtEl>
                                          <p:spTgt spid="64514">
                                            <p:txEl>
                                              <p:pRg st="8" end="8"/>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KAMERA.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64514">
                                            <p:txEl>
                                              <p:pRg st="9" end="9"/>
                                            </p:txEl>
                                          </p:spTgt>
                                        </p:tgtEl>
                                        <p:attrNameLst>
                                          <p:attrName>style.visibility</p:attrName>
                                        </p:attrNameLst>
                                      </p:cBhvr>
                                      <p:to>
                                        <p:strVal val="visible"/>
                                      </p:to>
                                    </p:set>
                                    <p:animEffect transition="in" filter="strips(downLeft)">
                                      <p:cBhvr>
                                        <p:cTn id="60" dur="500"/>
                                        <p:tgtEl>
                                          <p:spTgt spid="64514">
                                            <p:txEl>
                                              <p:pRg st="9" end="9"/>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3" name="K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6451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B2570F4E-6514-439D-9C11-DC83FCA882B0}" type="slidenum">
              <a:rPr lang="en-US"/>
              <a:pPr>
                <a:defRPr/>
              </a:pPr>
              <a:t>50</a:t>
            </a:fld>
            <a:endParaRPr lang="en-US"/>
          </a:p>
        </p:txBody>
      </p:sp>
      <p:sp>
        <p:nvSpPr>
          <p:cNvPr id="36866" name="Rectangle 2"/>
          <p:cNvSpPr>
            <a:spLocks noGrp="1" noChangeArrowheads="1"/>
          </p:cNvSpPr>
          <p:nvPr>
            <p:ph type="title"/>
          </p:nvPr>
        </p:nvSpPr>
        <p:spPr/>
        <p:txBody>
          <a:bodyPr/>
          <a:lstStyle/>
          <a:p>
            <a:pPr algn="ctr" eaLnBrk="1" hangingPunct="1">
              <a:defRPr/>
            </a:pPr>
            <a:r>
              <a:rPr lang="tr-TR" sz="2800" b="1" u="sng" smtClean="0">
                <a:latin typeface="Comic Sans MS" pitchFamily="66" charset="0"/>
              </a:rPr>
              <a:t>XIV- SINAVLARI NASIL ATLATIRIM?</a:t>
            </a:r>
          </a:p>
        </p:txBody>
      </p:sp>
      <p:sp>
        <p:nvSpPr>
          <p:cNvPr id="36867" name="Rectangle 3"/>
          <p:cNvSpPr>
            <a:spLocks noGrp="1" noChangeArrowheads="1"/>
          </p:cNvSpPr>
          <p:nvPr>
            <p:ph type="body" idx="1"/>
          </p:nvPr>
        </p:nvSpPr>
        <p:spPr/>
        <p:txBody>
          <a:bodyPr/>
          <a:lstStyle/>
          <a:p>
            <a:pPr eaLnBrk="1" hangingPunct="1">
              <a:buFont typeface="Wingdings" pitchFamily="2" charset="2"/>
              <a:buNone/>
              <a:defRPr/>
            </a:pPr>
            <a:r>
              <a:rPr lang="tr-TR" b="1" smtClean="0"/>
              <a:t>• </a:t>
            </a:r>
            <a:r>
              <a:rPr lang="tr-TR" sz="2000" smtClean="0">
                <a:latin typeface="Comic Sans MS" pitchFamily="66" charset="0"/>
              </a:rPr>
              <a:t>Öğretmenlerinize sınava nasıl çalışılabileceğini sorun.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Çalışır ve tekrarlarken kısa aralar verin. </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Yorgun bir zihin iyi hatırlayamaz.</a:t>
            </a:r>
          </a:p>
          <a:p>
            <a:pPr eaLnBrk="1" hangingPunct="1">
              <a:buFont typeface="Wingdings" pitchFamily="2" charset="2"/>
              <a:buNone/>
              <a:defRPr/>
            </a:pPr>
            <a:r>
              <a:rPr lang="tr-TR" sz="2000" b="1" smtClean="0">
                <a:latin typeface="Comic Sans MS" pitchFamily="66" charset="0"/>
              </a:rPr>
              <a:t>• </a:t>
            </a:r>
            <a:r>
              <a:rPr lang="tr-TR" sz="2000" smtClean="0">
                <a:latin typeface="Comic Sans MS" pitchFamily="66" charset="0"/>
              </a:rPr>
              <a:t>Çalışma programı yapın</a:t>
            </a:r>
          </a:p>
          <a:p>
            <a:pPr eaLnBrk="1" hangingPunct="1">
              <a:buFont typeface="Wingdings" pitchFamily="2" charset="2"/>
              <a:buNone/>
              <a:defRPr/>
            </a:pPr>
            <a:r>
              <a:rPr lang="tr-TR" sz="2000" b="1" smtClean="0">
                <a:latin typeface="Comic Sans MS" pitchFamily="66" charset="0"/>
              </a:rPr>
              <a:t>• </a:t>
            </a:r>
            <a:r>
              <a:rPr lang="tr-TR" sz="2000" smtClean="0">
                <a:latin typeface="Comic Sans MS" pitchFamily="66" charset="0"/>
              </a:rPr>
              <a:t>En iyi çalışabileceğinizi düşündüğünüz zamanlarda tekrarlar yapın.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Sağlıklı kalın.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İyi uyuyun ve yeterli beslenin.</a:t>
            </a:r>
          </a:p>
          <a:p>
            <a:pPr eaLnBrk="1" hangingPunct="1">
              <a:buFont typeface="Wingdings" pitchFamily="2" charset="2"/>
              <a:buNone/>
              <a:defRPr/>
            </a:pPr>
            <a:r>
              <a:rPr lang="tr-TR" sz="2000" b="1" smtClean="0">
                <a:latin typeface="Comic Sans MS" pitchFamily="66" charset="0"/>
              </a:rPr>
              <a:t>•</a:t>
            </a:r>
            <a:r>
              <a:rPr lang="tr-TR" sz="2000" smtClean="0">
                <a:latin typeface="Comic Sans MS" pitchFamily="66" charset="0"/>
              </a:rPr>
              <a:t> Egzersiz yapın.</a:t>
            </a:r>
          </a:p>
          <a:p>
            <a:pPr eaLnBrk="1" hangingPunct="1">
              <a:buFont typeface="Wingdings" pitchFamily="2" charset="2"/>
              <a:buNone/>
              <a:defRPr/>
            </a:pPr>
            <a:r>
              <a:rPr lang="tr-TR" sz="2000" b="1" smtClean="0">
                <a:latin typeface="Comic Sans MS" pitchFamily="66" charset="0"/>
              </a:rPr>
              <a:t>• </a:t>
            </a:r>
            <a:r>
              <a:rPr lang="tr-TR" sz="2000" smtClean="0">
                <a:latin typeface="Comic Sans MS" pitchFamily="66" charset="0"/>
              </a:rPr>
              <a:t>Yürüyün, koşun, herhangi bir sporla uğraşın.</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AD07A20D-63EA-4052-8F34-6BCFA02AE9BC}" type="slidenum">
              <a:rPr lang="en-US"/>
              <a:pPr>
                <a:defRPr/>
              </a:pPr>
              <a:t>51</a:t>
            </a:fld>
            <a:endParaRPr lang="en-US"/>
          </a:p>
        </p:txBody>
      </p:sp>
      <p:sp>
        <p:nvSpPr>
          <p:cNvPr id="37890" name="Rectangle 2"/>
          <p:cNvSpPr>
            <a:spLocks noGrp="1" noChangeArrowheads="1"/>
          </p:cNvSpPr>
          <p:nvPr>
            <p:ph type="title"/>
          </p:nvPr>
        </p:nvSpPr>
        <p:spPr/>
        <p:txBody>
          <a:bodyPr/>
          <a:lstStyle/>
          <a:p>
            <a:pPr eaLnBrk="1" hangingPunct="1">
              <a:defRPr/>
            </a:pPr>
            <a:r>
              <a:rPr lang="tr-TR" sz="2800" b="1" u="sng" smtClean="0">
                <a:latin typeface="Comic Sans MS" pitchFamily="66" charset="0"/>
              </a:rPr>
              <a:t>SINAVLARI NASIL ATLATIRIM?</a:t>
            </a:r>
          </a:p>
        </p:txBody>
      </p:sp>
      <p:sp>
        <p:nvSpPr>
          <p:cNvPr id="3789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tr-TR" sz="2000" b="1" smtClean="0"/>
              <a:t>• </a:t>
            </a:r>
            <a:r>
              <a:rPr lang="tr-TR" sz="2000" smtClean="0">
                <a:latin typeface="Comic Sans MS" pitchFamily="66" charset="0"/>
              </a:rPr>
              <a:t>Olumlu düşünün.</a:t>
            </a:r>
          </a:p>
          <a:p>
            <a:pPr eaLnBrk="1" hangingPunct="1">
              <a:lnSpc>
                <a:spcPct val="80000"/>
              </a:lnSpc>
              <a:buFont typeface="Wingdings" pitchFamily="2" charset="2"/>
              <a:buNone/>
              <a:defRPr/>
            </a:pPr>
            <a:r>
              <a:rPr lang="tr-TR" sz="2000" smtClean="0">
                <a:latin typeface="Comic Sans MS" pitchFamily="66" charset="0"/>
              </a:rPr>
              <a:t>• Elinizden gelenin en iyisini yapın.</a:t>
            </a:r>
          </a:p>
          <a:p>
            <a:pPr eaLnBrk="1" hangingPunct="1">
              <a:lnSpc>
                <a:spcPct val="80000"/>
              </a:lnSpc>
              <a:buFont typeface="Wingdings" pitchFamily="2" charset="2"/>
              <a:buNone/>
              <a:defRPr/>
            </a:pPr>
            <a:r>
              <a:rPr lang="tr-TR" sz="2000" smtClean="0">
                <a:latin typeface="Comic Sans MS" pitchFamily="66" charset="0"/>
              </a:rPr>
              <a:t>• Hiç kimse daha fazlasını yapamaz.</a:t>
            </a:r>
          </a:p>
          <a:p>
            <a:pPr eaLnBrk="1" hangingPunct="1">
              <a:lnSpc>
                <a:spcPct val="80000"/>
              </a:lnSpc>
              <a:buFont typeface="Wingdings" pitchFamily="2" charset="2"/>
              <a:buNone/>
              <a:defRPr/>
            </a:pPr>
            <a:r>
              <a:rPr lang="tr-TR" sz="2000" smtClean="0">
                <a:latin typeface="Comic Sans MS" pitchFamily="66" charset="0"/>
              </a:rPr>
              <a:t>• Tetikte olun.</a:t>
            </a:r>
          </a:p>
          <a:p>
            <a:pPr eaLnBrk="1" hangingPunct="1">
              <a:lnSpc>
                <a:spcPct val="80000"/>
              </a:lnSpc>
              <a:buFont typeface="Wingdings" pitchFamily="2" charset="2"/>
              <a:buNone/>
              <a:defRPr/>
            </a:pPr>
            <a:r>
              <a:rPr lang="tr-TR" sz="2000" smtClean="0">
                <a:latin typeface="Comic Sans MS" pitchFamily="66" charset="0"/>
              </a:rPr>
              <a:t> Hasta gibi hissederseniz, endişeleriniz hakkında birileriyle konuşun.</a:t>
            </a:r>
          </a:p>
          <a:p>
            <a:pPr eaLnBrk="1" hangingPunct="1">
              <a:lnSpc>
                <a:spcPct val="80000"/>
              </a:lnSpc>
              <a:buFont typeface="Wingdings" pitchFamily="2" charset="2"/>
              <a:buNone/>
              <a:defRPr/>
            </a:pPr>
            <a:r>
              <a:rPr lang="tr-TR" sz="2000" smtClean="0">
                <a:latin typeface="Comic Sans MS" pitchFamily="66" charset="0"/>
              </a:rPr>
              <a:t> Çok rahat ta davranmayın.</a:t>
            </a:r>
          </a:p>
          <a:p>
            <a:pPr eaLnBrk="1" hangingPunct="1">
              <a:lnSpc>
                <a:spcPct val="80000"/>
              </a:lnSpc>
              <a:buFont typeface="Wingdings" pitchFamily="2" charset="2"/>
              <a:buNone/>
              <a:defRPr/>
            </a:pPr>
            <a:r>
              <a:rPr lang="tr-TR" sz="2000" smtClean="0">
                <a:latin typeface="Comic Sans MS" pitchFamily="66" charset="0"/>
              </a:rPr>
              <a:t>• Sınav konusunda biraz endişe çok çalışmanızı sağlar.</a:t>
            </a:r>
          </a:p>
          <a:p>
            <a:pPr eaLnBrk="1" hangingPunct="1">
              <a:lnSpc>
                <a:spcPct val="80000"/>
              </a:lnSpc>
              <a:buFont typeface="Wingdings" pitchFamily="2" charset="2"/>
              <a:buNone/>
              <a:defRPr/>
            </a:pPr>
            <a:r>
              <a:rPr lang="tr-TR" sz="2000" smtClean="0">
                <a:latin typeface="Comic Sans MS" pitchFamily="66" charset="0"/>
              </a:rPr>
              <a:t>• Akıllı olun.</a:t>
            </a:r>
          </a:p>
          <a:p>
            <a:pPr eaLnBrk="1" hangingPunct="1">
              <a:lnSpc>
                <a:spcPct val="80000"/>
              </a:lnSpc>
              <a:buFont typeface="Wingdings" pitchFamily="2" charset="2"/>
              <a:buNone/>
              <a:defRPr/>
            </a:pPr>
            <a:r>
              <a:rPr lang="tr-TR" sz="2000" smtClean="0">
                <a:latin typeface="Comic Sans MS" pitchFamily="66" charset="0"/>
              </a:rPr>
              <a:t>• Eğer sınavdan sonra bu konuyu konuşmak istemiyorsanız, konuşmayın. Aslında bu konuda hiç düşünmeyin bile. Yapılan yapılmıştır. Yazdıklarınızı değiştiremezsiniz.</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pPr>
              <a:defRPr/>
            </a:pPr>
            <a:r>
              <a:rPr lang="en-US"/>
              <a:t> </a:t>
            </a:r>
          </a:p>
        </p:txBody>
      </p:sp>
      <p:sp>
        <p:nvSpPr>
          <p:cNvPr id="6" name="3 Slayt Numarası Yer Tutucusu"/>
          <p:cNvSpPr>
            <a:spLocks noGrp="1"/>
          </p:cNvSpPr>
          <p:nvPr>
            <p:ph type="sldNum" sz="quarter" idx="12"/>
          </p:nvPr>
        </p:nvSpPr>
        <p:spPr/>
        <p:txBody>
          <a:bodyPr/>
          <a:lstStyle/>
          <a:p>
            <a:pPr>
              <a:defRPr/>
            </a:pPr>
            <a:fld id="{89075801-E1B5-4848-B3D8-8B882DC581AA}" type="slidenum">
              <a:rPr lang="en-US"/>
              <a:pPr>
                <a:defRPr/>
              </a:pPr>
              <a:t>52</a:t>
            </a:fld>
            <a:endParaRPr lang="en-US"/>
          </a:p>
        </p:txBody>
      </p:sp>
      <p:sp>
        <p:nvSpPr>
          <p:cNvPr id="56324" name="WordArt 2"/>
          <p:cNvSpPr>
            <a:spLocks noChangeArrowheads="1" noChangeShapeType="1" noTextEdit="1"/>
          </p:cNvSpPr>
          <p:nvPr/>
        </p:nvSpPr>
        <p:spPr bwMode="auto">
          <a:xfrm rot="-474430">
            <a:off x="2438400" y="685800"/>
            <a:ext cx="6477000" cy="1152525"/>
          </a:xfrm>
          <a:prstGeom prst="rect">
            <a:avLst/>
          </a:prstGeom>
        </p:spPr>
        <p:txBody>
          <a:bodyPr wrap="none" fromWordArt="1">
            <a:prstTxWarp prst="textPlain">
              <a:avLst>
                <a:gd name="adj" fmla="val 50000"/>
              </a:avLst>
            </a:prstTxWarp>
          </a:bodyPr>
          <a:lstStyle/>
          <a:p>
            <a:pPr algn="ctr"/>
            <a:r>
              <a:rPr lang="tr-TR" sz="44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420000" scaled="1"/>
                </a:gradFill>
                <a:effectLst>
                  <a:outerShdw dist="35921" dir="2700000" sy="50000" kx="2115830" algn="bl" rotWithShape="0">
                    <a:srgbClr val="C0C0C0">
                      <a:alpha val="79999"/>
                    </a:srgbClr>
                  </a:outerShdw>
                </a:effectLst>
                <a:latin typeface="Comic Sans MS"/>
              </a:rPr>
              <a:t>BUGÜN NELER ÖĞRENDİK</a:t>
            </a:r>
          </a:p>
        </p:txBody>
      </p:sp>
      <p:sp>
        <p:nvSpPr>
          <p:cNvPr id="56325" name="Text Box 3"/>
          <p:cNvSpPr txBox="1">
            <a:spLocks noChangeArrowheads="1"/>
          </p:cNvSpPr>
          <p:nvPr/>
        </p:nvSpPr>
        <p:spPr bwMode="auto">
          <a:xfrm>
            <a:off x="2514600" y="2819400"/>
            <a:ext cx="7013575" cy="6124575"/>
          </a:xfrm>
          <a:prstGeom prst="rect">
            <a:avLst/>
          </a:prstGeom>
          <a:noFill/>
          <a:ln w="9525">
            <a:noFill/>
            <a:miter lim="800000"/>
            <a:headEnd/>
            <a:tailEnd/>
          </a:ln>
        </p:spPr>
        <p:txBody>
          <a:bodyPr>
            <a:spAutoFit/>
          </a:bodyPr>
          <a:lstStyle/>
          <a:p>
            <a:pPr marL="342900" indent="-342900">
              <a:spcBef>
                <a:spcPct val="50000"/>
              </a:spcBef>
              <a:buFontTx/>
              <a:buAutoNum type="arabicParenR"/>
            </a:pPr>
            <a:r>
              <a:rPr lang="tr-TR" altLang="tr-TR" sz="2500" b="1">
                <a:latin typeface="Comic Sans MS" pitchFamily="66" charset="0"/>
              </a:rPr>
              <a:t>Verimli ders çalışmanın ne olduğunu</a:t>
            </a:r>
          </a:p>
          <a:p>
            <a:pPr marL="342900" indent="-342900">
              <a:spcBef>
                <a:spcPct val="50000"/>
              </a:spcBef>
              <a:buFontTx/>
              <a:buAutoNum type="arabicParenR"/>
            </a:pPr>
            <a:r>
              <a:rPr lang="tr-TR" altLang="tr-TR" sz="2500" b="1">
                <a:latin typeface="Comic Sans MS" pitchFamily="66" charset="0"/>
              </a:rPr>
              <a:t>Nasıl Çalışma Planı Hazırlayacağımızı</a:t>
            </a:r>
          </a:p>
          <a:p>
            <a:pPr marL="342900" indent="-342900">
              <a:spcBef>
                <a:spcPct val="50000"/>
              </a:spcBef>
              <a:buFontTx/>
              <a:buAutoNum type="arabicParenR"/>
            </a:pPr>
            <a:r>
              <a:rPr lang="tr-TR" altLang="tr-TR" sz="2500" b="1">
                <a:latin typeface="Comic Sans MS" pitchFamily="66" charset="0"/>
              </a:rPr>
              <a:t>Başarının Sırrını</a:t>
            </a:r>
          </a:p>
          <a:p>
            <a:pPr marL="342900" indent="-342900">
              <a:spcBef>
                <a:spcPct val="50000"/>
              </a:spcBef>
              <a:buFontTx/>
              <a:buAutoNum type="arabicParenR"/>
            </a:pPr>
            <a:r>
              <a:rPr lang="tr-TR" altLang="tr-TR" sz="2500" b="1">
                <a:latin typeface="Comic Sans MS" pitchFamily="66" charset="0"/>
              </a:rPr>
              <a:t>Nasıl Ders Çalışılmayacağını</a:t>
            </a:r>
          </a:p>
          <a:p>
            <a:pPr marL="342900" indent="-342900">
              <a:spcBef>
                <a:spcPct val="50000"/>
              </a:spcBef>
              <a:buFontTx/>
              <a:buAutoNum type="arabicParenR"/>
            </a:pPr>
            <a:r>
              <a:rPr lang="tr-TR" altLang="tr-TR" sz="2500" b="1">
                <a:latin typeface="Comic Sans MS" pitchFamily="66" charset="0"/>
              </a:rPr>
              <a:t>Verimli Ders Çalışma Yöntemlerini</a:t>
            </a:r>
          </a:p>
          <a:p>
            <a:pPr marL="342900" indent="-342900">
              <a:spcBef>
                <a:spcPct val="50000"/>
              </a:spcBef>
              <a:buFontTx/>
              <a:buAutoNum type="arabicParenR"/>
            </a:pPr>
            <a:r>
              <a:rPr lang="tr-TR" altLang="tr-TR" sz="2500" b="1">
                <a:latin typeface="Comic Sans MS" pitchFamily="66" charset="0"/>
              </a:rPr>
              <a:t>Sınavlarda Nasıl Daha başarılı </a:t>
            </a:r>
          </a:p>
          <a:p>
            <a:pPr marL="342900" indent="-342900">
              <a:spcBef>
                <a:spcPct val="50000"/>
              </a:spcBef>
            </a:pPr>
            <a:r>
              <a:rPr lang="tr-TR" altLang="tr-TR" sz="2500" b="1">
                <a:latin typeface="Comic Sans MS" pitchFamily="66" charset="0"/>
              </a:rPr>
              <a:t>olunabiliniri</a:t>
            </a:r>
          </a:p>
          <a:p>
            <a:pPr marL="342900" indent="-342900">
              <a:spcBef>
                <a:spcPct val="50000"/>
              </a:spcBef>
            </a:pPr>
            <a:endParaRPr lang="tr-TR" altLang="tr-TR" sz="2500" b="1">
              <a:latin typeface="Comic Sans MS" pitchFamily="66" charset="0"/>
            </a:endParaRPr>
          </a:p>
          <a:p>
            <a:pPr marL="342900" indent="-342900">
              <a:spcBef>
                <a:spcPct val="50000"/>
              </a:spcBef>
            </a:pPr>
            <a:endParaRPr lang="tr-TR" altLang="tr-TR">
              <a:latin typeface="Comic Sans MS" pitchFamily="66" charset="0"/>
            </a:endParaRPr>
          </a:p>
          <a:p>
            <a:pPr marL="342900" indent="-342900">
              <a:spcBef>
                <a:spcPct val="50000"/>
              </a:spcBef>
              <a:buFontTx/>
              <a:buAutoNum type="arabicParenR"/>
            </a:pPr>
            <a:endParaRPr lang="tr-TR" altLang="tr-TR">
              <a:latin typeface="Comic Sans MS" pitchFamily="66" charset="0"/>
            </a:endParaRPr>
          </a:p>
          <a:p>
            <a:pPr marL="342900" indent="-342900">
              <a:spcBef>
                <a:spcPct val="50000"/>
              </a:spcBef>
              <a:buFontTx/>
              <a:buAutoNum type="arabicParenR"/>
            </a:pPr>
            <a:endParaRPr lang="tr-TR" altLang="tr-TR">
              <a:latin typeface="Comic Sans MS" pitchFamily="66" charset="0"/>
            </a:endParaRPr>
          </a:p>
          <a:p>
            <a:pPr marL="342900" indent="-342900">
              <a:spcBef>
                <a:spcPct val="50000"/>
              </a:spcBef>
              <a:buFontTx/>
              <a:buAutoNum type="arabicParenR"/>
            </a:pPr>
            <a:endParaRPr lang="tr-TR" altLang="tr-TR">
              <a:latin typeface="Comic Sans MS" pitchFamily="66"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1"/>
          </p:nvPr>
        </p:nvSpPr>
        <p:spPr/>
        <p:txBody>
          <a:bodyPr/>
          <a:lstStyle/>
          <a:p>
            <a:pPr>
              <a:defRPr/>
            </a:pPr>
            <a:r>
              <a:rPr lang="en-US"/>
              <a:t> </a:t>
            </a:r>
          </a:p>
        </p:txBody>
      </p:sp>
      <p:sp>
        <p:nvSpPr>
          <p:cNvPr id="5" name="5 Slayt Numarası Yer Tutucusu"/>
          <p:cNvSpPr>
            <a:spLocks noGrp="1"/>
          </p:cNvSpPr>
          <p:nvPr>
            <p:ph type="sldNum" sz="quarter" idx="12"/>
          </p:nvPr>
        </p:nvSpPr>
        <p:spPr/>
        <p:txBody>
          <a:bodyPr/>
          <a:lstStyle/>
          <a:p>
            <a:pPr>
              <a:defRPr/>
            </a:pPr>
            <a:fld id="{60472C1D-1681-42EC-A881-963DA86DE5BF}" type="slidenum">
              <a:rPr lang="en-US"/>
              <a:pPr>
                <a:defRPr/>
              </a:pPr>
              <a:t>53</a:t>
            </a:fld>
            <a:endParaRPr lang="en-US"/>
          </a:p>
        </p:txBody>
      </p:sp>
      <p:sp>
        <p:nvSpPr>
          <p:cNvPr id="7170" name="Rectangle 2"/>
          <p:cNvSpPr>
            <a:spLocks noGrp="1" noChangeArrowheads="1"/>
          </p:cNvSpPr>
          <p:nvPr>
            <p:ph type="title"/>
          </p:nvPr>
        </p:nvSpPr>
        <p:spPr>
          <a:xfrm>
            <a:off x="2438400" y="228600"/>
            <a:ext cx="6400800" cy="6629400"/>
          </a:xfrm>
        </p:spPr>
        <p:txBody>
          <a:bodyPr/>
          <a:lstStyle/>
          <a:p>
            <a:pPr algn="ctr" eaLnBrk="1" hangingPunct="1">
              <a:defRPr/>
            </a:pPr>
            <a:r>
              <a:rPr lang="tr-TR" smtClean="0"/>
              <a:t>NE MUTLU GEÇMİŞTEN ALDIĞI DERSLE GELECEĞE YÖNELEN MİLLETLERE….</a:t>
            </a:r>
            <a:endParaRPr lang="en-US" smtClean="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98FB2A5B-7081-4862-9DF1-AD9D4A27FAB0}" type="slidenum">
              <a:rPr lang="en-US"/>
              <a:pPr>
                <a:defRPr/>
              </a:pPr>
              <a:t>54</a:t>
            </a:fld>
            <a:endParaRPr lang="en-US"/>
          </a:p>
        </p:txBody>
      </p:sp>
      <p:sp>
        <p:nvSpPr>
          <p:cNvPr id="93186" name="Rectangle 2"/>
          <p:cNvSpPr>
            <a:spLocks noGrp="1" noChangeArrowheads="1"/>
          </p:cNvSpPr>
          <p:nvPr>
            <p:ph type="title"/>
          </p:nvPr>
        </p:nvSpPr>
        <p:spPr/>
        <p:txBody>
          <a:bodyPr/>
          <a:lstStyle/>
          <a:p>
            <a:pPr eaLnBrk="1" hangingPunct="1">
              <a:defRPr/>
            </a:pPr>
            <a:endParaRPr lang="tr-TR" smtClean="0"/>
          </a:p>
        </p:txBody>
      </p:sp>
      <p:sp>
        <p:nvSpPr>
          <p:cNvPr id="93187" name="Rectangle 3"/>
          <p:cNvSpPr>
            <a:spLocks noGrp="1" noChangeArrowheads="1"/>
          </p:cNvSpPr>
          <p:nvPr>
            <p:ph type="body" idx="1"/>
          </p:nvPr>
        </p:nvSpPr>
        <p:spPr/>
        <p:txBody>
          <a:bodyPr/>
          <a:lstStyle/>
          <a:p>
            <a:pPr eaLnBrk="1" hangingPunct="1">
              <a:buFont typeface="Wingdings" pitchFamily="2" charset="2"/>
              <a:buNone/>
              <a:defRPr/>
            </a:pPr>
            <a:r>
              <a:rPr lang="tr-TR" smtClean="0"/>
              <a:t>		Büyük insanların ulaştığı ve koruduğu yükseklik, âni bir sıçrayışla erişilmiş değildir. </a:t>
            </a:r>
          </a:p>
          <a:p>
            <a:pPr eaLnBrk="1" hangingPunct="1">
              <a:buFont typeface="Wingdings" pitchFamily="2" charset="2"/>
              <a:buNone/>
              <a:defRPr/>
            </a:pPr>
            <a:r>
              <a:rPr lang="tr-TR" smtClean="0"/>
              <a:t>		Onlar diğerleri uyurken geceleri azimle yukarıya tırmanmaya çalışıyorlardı.</a:t>
            </a:r>
          </a:p>
          <a:p>
            <a:pPr eaLnBrk="1" hangingPunct="1">
              <a:buFont typeface="Wingdings" pitchFamily="2" charset="2"/>
              <a:buNone/>
              <a:defRPr/>
            </a:pPr>
            <a:endParaRPr lang="tr-TR" smtClean="0"/>
          </a:p>
          <a:p>
            <a:pPr eaLnBrk="1" hangingPunct="1">
              <a:buFont typeface="Wingdings" pitchFamily="2" charset="2"/>
              <a:buNone/>
              <a:defRPr/>
            </a:pPr>
            <a:r>
              <a:rPr lang="tr-TR" smtClean="0"/>
              <a:t>                     Henry W. Longfellow</a:t>
            </a:r>
            <a:endParaRPr lang="en-US" smtClean="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97267ABE-3BF2-45F8-AB07-C9FD9001B300}" type="slidenum">
              <a:rPr lang="en-US"/>
              <a:pPr>
                <a:defRPr/>
              </a:pPr>
              <a:t>55</a:t>
            </a:fld>
            <a:endParaRPr lang="en-US"/>
          </a:p>
        </p:txBody>
      </p:sp>
      <p:sp>
        <p:nvSpPr>
          <p:cNvPr id="61442" name="Rectangle 2"/>
          <p:cNvSpPr>
            <a:spLocks noGrp="1" noChangeArrowheads="1"/>
          </p:cNvSpPr>
          <p:nvPr>
            <p:ph type="title"/>
          </p:nvPr>
        </p:nvSpPr>
        <p:spPr/>
        <p:txBody>
          <a:bodyPr/>
          <a:lstStyle/>
          <a:p>
            <a:pPr algn="ctr" eaLnBrk="1" hangingPunct="1">
              <a:defRPr/>
            </a:pPr>
            <a:r>
              <a:rPr lang="tr-TR" sz="4000" b="1" smtClean="0">
                <a:solidFill>
                  <a:srgbClr val="66FF33"/>
                </a:solidFill>
              </a:rPr>
              <a:t>UNUTMAYINIZ Kİ.</a:t>
            </a:r>
          </a:p>
        </p:txBody>
      </p:sp>
      <p:sp>
        <p:nvSpPr>
          <p:cNvPr id="61443" name="Rectangle 3"/>
          <p:cNvSpPr>
            <a:spLocks noGrp="1" noChangeArrowheads="1"/>
          </p:cNvSpPr>
          <p:nvPr>
            <p:ph type="body" idx="1"/>
          </p:nvPr>
        </p:nvSpPr>
        <p:spPr/>
        <p:txBody>
          <a:bodyPr/>
          <a:lstStyle/>
          <a:p>
            <a:pPr algn="ctr" eaLnBrk="1" hangingPunct="1">
              <a:buFont typeface="Wingdings" pitchFamily="2" charset="2"/>
              <a:buNone/>
              <a:defRPr/>
            </a:pPr>
            <a:r>
              <a:rPr lang="tr-TR" b="1" smtClean="0">
                <a:latin typeface="Arial Unicode MS" pitchFamily="34" charset="-128"/>
                <a:cs typeface="Times New Roman" pitchFamily="18" charset="0"/>
              </a:rPr>
              <a:t>Üşüyen insan,ateşi düşünerek ısınmaz.</a:t>
            </a:r>
            <a:endParaRPr lang="tr-TR" smtClean="0">
              <a:latin typeface="Arial Unicode MS" pitchFamily="34" charset="-128"/>
              <a:ea typeface="Arial Unicode MS" pitchFamily="34" charset="-128"/>
              <a:cs typeface="Arial Unicode MS" pitchFamily="34" charset="-128"/>
            </a:endParaRPr>
          </a:p>
          <a:p>
            <a:pPr algn="ctr" eaLnBrk="1" hangingPunct="1">
              <a:buFont typeface="Wingdings" pitchFamily="2" charset="2"/>
              <a:buNone/>
              <a:defRPr/>
            </a:pPr>
            <a:r>
              <a:rPr lang="tr-TR" b="1" smtClean="0">
                <a:latin typeface="Arial Unicode MS" pitchFamily="34" charset="-128"/>
                <a:cs typeface="Times New Roman" pitchFamily="18" charset="0"/>
              </a:rPr>
              <a:t>Acıkan  insan nefis yemekleri düşünerek açlığını gidermez.</a:t>
            </a:r>
            <a:endParaRPr lang="tr-TR" smtClean="0">
              <a:latin typeface="Arial Unicode MS" pitchFamily="34" charset="-128"/>
              <a:ea typeface="Arial Unicode MS" pitchFamily="34" charset="-128"/>
              <a:cs typeface="Arial Unicode MS" pitchFamily="34" charset="-128"/>
            </a:endParaRPr>
          </a:p>
          <a:p>
            <a:pPr algn="ctr" eaLnBrk="1" hangingPunct="1">
              <a:buFont typeface="Wingdings" pitchFamily="2" charset="2"/>
              <a:buNone/>
              <a:defRPr/>
            </a:pPr>
            <a:r>
              <a:rPr lang="tr-TR" b="1" smtClean="0">
                <a:latin typeface="Arial Unicode MS" pitchFamily="34" charset="-128"/>
                <a:cs typeface="Times New Roman" pitchFamily="18" charset="0"/>
              </a:rPr>
              <a:t>Sen de sadece çalışmak gerektiğini düşünerek başarılı olamazsın.</a:t>
            </a:r>
            <a:endParaRPr lang="tr-TR" smtClean="0">
              <a:latin typeface="Arial Unicode MS" pitchFamily="34" charset="-128"/>
              <a:ea typeface="Arial Unicode MS" pitchFamily="34" charset="-128"/>
              <a:cs typeface="Arial Unicode MS" pitchFamily="34" charset="-128"/>
            </a:endParaRPr>
          </a:p>
          <a:p>
            <a:pPr algn="ctr" eaLnBrk="1" hangingPunct="1">
              <a:buFont typeface="Wingdings" pitchFamily="2" charset="2"/>
              <a:buNone/>
              <a:defRPr/>
            </a:pPr>
            <a:r>
              <a:rPr lang="tr-TR" b="1" smtClean="0">
                <a:latin typeface="Arial Unicode MS" pitchFamily="34" charset="-128"/>
                <a:cs typeface="Times New Roman" pitchFamily="18" charset="0"/>
              </a:rPr>
              <a:t>Düşündüğün yeter;haydi şimdi düşündüklerini uygula.</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i="1" dirty="0" smtClean="0"/>
          </a:p>
          <a:p>
            <a:endParaRPr lang="tr-TR" i="1" dirty="0" smtClean="0"/>
          </a:p>
          <a:p>
            <a:pPr algn="ctr">
              <a:buNone/>
            </a:pPr>
            <a:r>
              <a:rPr lang="tr-TR" i="1" dirty="0" smtClean="0"/>
              <a:t> MUSTAFA VURUCU</a:t>
            </a:r>
          </a:p>
          <a:p>
            <a:pPr algn="ctr">
              <a:buNone/>
            </a:pPr>
            <a:r>
              <a:rPr lang="tr-TR" sz="2400" dirty="0" smtClean="0"/>
              <a:t>Psikolojik Danışman Ve Rehber Öğretmen</a:t>
            </a:r>
            <a:endParaRPr lang="tr-TR" sz="2400" dirty="0"/>
          </a:p>
        </p:txBody>
      </p:sp>
      <p:sp>
        <p:nvSpPr>
          <p:cNvPr id="4" name="3 Altbilgi Yer Tutucusu"/>
          <p:cNvSpPr>
            <a:spLocks noGrp="1"/>
          </p:cNvSpPr>
          <p:nvPr>
            <p:ph type="ftr" sz="quarter" idx="11"/>
          </p:nvPr>
        </p:nvSpPr>
        <p:spPr/>
        <p:txBody>
          <a:bodyPr/>
          <a:lstStyle/>
          <a:p>
            <a:pPr>
              <a:defRPr/>
            </a:pPr>
            <a:r>
              <a:rPr lang="en-US" smtClean="0"/>
              <a:t> </a:t>
            </a:r>
            <a:endParaRPr lang="en-US"/>
          </a:p>
        </p:txBody>
      </p:sp>
      <p:sp>
        <p:nvSpPr>
          <p:cNvPr id="5" name="4 Slayt Numarası Yer Tutucusu"/>
          <p:cNvSpPr>
            <a:spLocks noGrp="1"/>
          </p:cNvSpPr>
          <p:nvPr>
            <p:ph type="sldNum" sz="quarter" idx="12"/>
          </p:nvPr>
        </p:nvSpPr>
        <p:spPr/>
        <p:txBody>
          <a:bodyPr/>
          <a:lstStyle/>
          <a:p>
            <a:pPr>
              <a:defRPr/>
            </a:pPr>
            <a:fld id="{AEDCFD13-0340-4631-A102-3E437D21005F}" type="slidenum">
              <a:rPr lang="en-US" smtClean="0"/>
              <a:pPr>
                <a:defRPr/>
              </a:pPr>
              <a:t>56</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Altbilgi Yer Tutucusu"/>
          <p:cNvSpPr>
            <a:spLocks noGrp="1"/>
          </p:cNvSpPr>
          <p:nvPr>
            <p:ph type="ftr" sz="quarter" idx="11"/>
          </p:nvPr>
        </p:nvSpPr>
        <p:spPr>
          <a:noFill/>
        </p:spPr>
        <p:txBody>
          <a:bodyPr/>
          <a:lstStyle/>
          <a:p>
            <a:r>
              <a:rPr lang="en-US" altLang="tr-TR" smtClean="0"/>
              <a:t> </a:t>
            </a:r>
          </a:p>
        </p:txBody>
      </p:sp>
      <p:sp>
        <p:nvSpPr>
          <p:cNvPr id="9219" name="5 Slayt Numarası Yer Tutucusu"/>
          <p:cNvSpPr>
            <a:spLocks noGrp="1"/>
          </p:cNvSpPr>
          <p:nvPr>
            <p:ph type="sldNum" sz="quarter" idx="12"/>
          </p:nvPr>
        </p:nvSpPr>
        <p:spPr>
          <a:noFill/>
        </p:spPr>
        <p:txBody>
          <a:bodyPr/>
          <a:lstStyle/>
          <a:p>
            <a:fld id="{196F9DA3-3BEE-49A9-BE68-1B4547409ACB}" type="slidenum">
              <a:rPr lang="en-US" altLang="tr-TR" smtClean="0"/>
              <a:pPr/>
              <a:t>6</a:t>
            </a:fld>
            <a:endParaRPr lang="en-US" altLang="tr-TR" smtClean="0"/>
          </a:p>
        </p:txBody>
      </p:sp>
      <p:sp>
        <p:nvSpPr>
          <p:cNvPr id="9220" name="Rectangle 2"/>
          <p:cNvSpPr>
            <a:spLocks noGrp="1" noChangeArrowheads="1"/>
          </p:cNvSpPr>
          <p:nvPr>
            <p:ph type="title"/>
          </p:nvPr>
        </p:nvSpPr>
        <p:spPr>
          <a:xfrm>
            <a:off x="179388" y="1844675"/>
            <a:ext cx="8137525" cy="3816350"/>
          </a:xfrm>
        </p:spPr>
        <p:txBody>
          <a:bodyPr/>
          <a:lstStyle/>
          <a:p>
            <a:pPr marL="762000" indent="-762000" eaLnBrk="1" hangingPunct="1"/>
            <a:r>
              <a:rPr lang="tr-TR" altLang="tr-TR" sz="2400" smtClean="0"/>
              <a:t>         1.  Çok çalışma,</a:t>
            </a:r>
            <a:br>
              <a:rPr lang="tr-TR" altLang="tr-TR" sz="2400" smtClean="0"/>
            </a:br>
            <a:r>
              <a:rPr lang="tr-TR" altLang="tr-TR" sz="2400" smtClean="0"/>
              <a:t>2. Okul dışı zamanlarımızın çoğunu derse ayırma,</a:t>
            </a:r>
            <a:br>
              <a:rPr lang="tr-TR" altLang="tr-TR" sz="2400" smtClean="0"/>
            </a:br>
            <a:r>
              <a:rPr lang="tr-TR" altLang="tr-TR" sz="2400" smtClean="0"/>
              <a:t>3. Yapmaktan hoşlandığın şeylerden tatile kadar vazgeçme,</a:t>
            </a:r>
            <a:br>
              <a:rPr lang="tr-TR" altLang="tr-TR" sz="2400" smtClean="0"/>
            </a:br>
            <a:r>
              <a:rPr lang="tr-TR" altLang="tr-TR" sz="2400" smtClean="0"/>
              <a:t>4. Kendini sadece derslere ve sınavlara odaklama,</a:t>
            </a:r>
            <a:br>
              <a:rPr lang="tr-TR" altLang="tr-TR" sz="2400" smtClean="0"/>
            </a:br>
            <a:r>
              <a:rPr lang="tr-TR" altLang="tr-TR" sz="2400" smtClean="0"/>
              <a:t>5. Eğlenmek ve oyundan uzaklaşma,</a:t>
            </a:r>
            <a:br>
              <a:rPr lang="tr-TR" altLang="tr-TR" sz="2400" smtClean="0"/>
            </a:br>
            <a:r>
              <a:rPr lang="tr-TR" altLang="tr-TR" sz="2400" smtClean="0"/>
              <a:t>6. başarılı arkadaşlarının çalışma sistemlerini</a:t>
            </a:r>
            <a:r>
              <a:rPr lang="tr-TR" altLang="tr-TR" smtClean="0"/>
              <a:t> </a:t>
            </a:r>
            <a:r>
              <a:rPr lang="tr-TR" altLang="tr-TR" sz="2000" smtClean="0"/>
              <a:t>uygulama</a:t>
            </a:r>
          </a:p>
        </p:txBody>
      </p:sp>
      <p:pic>
        <p:nvPicPr>
          <p:cNvPr id="9221" name="Picture 3" descr="Resim2"/>
          <p:cNvPicPr>
            <a:picLocks noGrp="1" noChangeAspect="1" noChangeArrowheads="1"/>
          </p:cNvPicPr>
          <p:nvPr>
            <p:ph idx="1"/>
          </p:nvPr>
        </p:nvPicPr>
        <p:blipFill>
          <a:blip r:embed="rId2" cstate="print"/>
          <a:srcRect/>
          <a:stretch>
            <a:fillRect/>
          </a:stretch>
        </p:blipFill>
        <p:spPr>
          <a:xfrm>
            <a:off x="6948488" y="4508500"/>
            <a:ext cx="2195512" cy="2349500"/>
          </a:xfrm>
        </p:spPr>
      </p:pic>
      <p:sp>
        <p:nvSpPr>
          <p:cNvPr id="9222" name="WordArt 4"/>
          <p:cNvSpPr>
            <a:spLocks noChangeArrowheads="1" noChangeShapeType="1" noTextEdit="1"/>
          </p:cNvSpPr>
          <p:nvPr/>
        </p:nvSpPr>
        <p:spPr bwMode="auto">
          <a:xfrm>
            <a:off x="323850" y="260350"/>
            <a:ext cx="7416800" cy="1296988"/>
          </a:xfrm>
          <a:prstGeom prst="rect">
            <a:avLst/>
          </a:prstGeom>
        </p:spPr>
        <p:txBody>
          <a:bodyPr wrap="none" fromWordArt="1">
            <a:prstTxWarp prst="textDoubleWave1">
              <a:avLst>
                <a:gd name="adj1" fmla="val 6500"/>
                <a:gd name="adj2" fmla="val 0"/>
              </a:avLst>
            </a:prstTxWarp>
          </a:bodyPr>
          <a:lstStyle/>
          <a:p>
            <a:pPr algn="ctr"/>
            <a:r>
              <a:rPr lang="tr-TR" sz="3600" b="1" kern="10" spc="-360">
                <a:ln w="3175">
                  <a:solidFill>
                    <a:srgbClr val="000066"/>
                  </a:solidFill>
                  <a:round/>
                  <a:headEnd/>
                  <a:tailEnd/>
                </a:ln>
                <a:solidFill>
                  <a:srgbClr val="990000"/>
                </a:solidFill>
                <a:effectLst>
                  <a:outerShdw dist="125724" dir="18900000" algn="ctr" rotWithShape="0">
                    <a:srgbClr val="000099"/>
                  </a:outerShdw>
                </a:effectLst>
                <a:latin typeface="Comic Sans MS"/>
              </a:rPr>
              <a:t>Verimli Çalışmanın ne olduğu</a:t>
            </a:r>
          </a:p>
          <a:p>
            <a:pPr algn="ctr"/>
            <a:r>
              <a:rPr lang="tr-TR" sz="3600" b="1" kern="10" spc="-360">
                <a:ln w="3175">
                  <a:solidFill>
                    <a:srgbClr val="000066"/>
                  </a:solidFill>
                  <a:round/>
                  <a:headEnd/>
                  <a:tailEnd/>
                </a:ln>
                <a:solidFill>
                  <a:srgbClr val="990000"/>
                </a:solidFill>
                <a:effectLst>
                  <a:outerShdw dist="125724" dir="18900000" algn="ctr" rotWithShape="0">
                    <a:srgbClr val="000099"/>
                  </a:outerShdw>
                </a:effectLst>
                <a:latin typeface="Comic Sans MS"/>
              </a:rPr>
              <a:t>konusunda düşünelim mi?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Altbilgi Yer Tutucusu"/>
          <p:cNvSpPr>
            <a:spLocks noGrp="1"/>
          </p:cNvSpPr>
          <p:nvPr>
            <p:ph type="ftr" sz="quarter" idx="11"/>
          </p:nvPr>
        </p:nvSpPr>
        <p:spPr>
          <a:noFill/>
        </p:spPr>
        <p:txBody>
          <a:bodyPr/>
          <a:lstStyle/>
          <a:p>
            <a:r>
              <a:rPr lang="en-US" altLang="tr-TR" smtClean="0"/>
              <a:t> </a:t>
            </a:r>
          </a:p>
        </p:txBody>
      </p:sp>
      <p:sp>
        <p:nvSpPr>
          <p:cNvPr id="10243" name="5 Slayt Numarası Yer Tutucusu"/>
          <p:cNvSpPr>
            <a:spLocks noGrp="1"/>
          </p:cNvSpPr>
          <p:nvPr>
            <p:ph type="sldNum" sz="quarter" idx="12"/>
          </p:nvPr>
        </p:nvSpPr>
        <p:spPr>
          <a:noFill/>
        </p:spPr>
        <p:txBody>
          <a:bodyPr/>
          <a:lstStyle/>
          <a:p>
            <a:fld id="{675CA06C-0DD8-495E-A729-0A5802A1DA21}" type="slidenum">
              <a:rPr lang="en-US" altLang="tr-TR" smtClean="0"/>
              <a:pPr/>
              <a:t>7</a:t>
            </a:fld>
            <a:endParaRPr lang="en-US" altLang="tr-TR" smtClean="0"/>
          </a:p>
        </p:txBody>
      </p:sp>
      <p:sp>
        <p:nvSpPr>
          <p:cNvPr id="10244" name="Rectangle 2"/>
          <p:cNvSpPr>
            <a:spLocks noGrp="1" noChangeArrowheads="1"/>
          </p:cNvSpPr>
          <p:nvPr>
            <p:ph type="title"/>
          </p:nvPr>
        </p:nvSpPr>
        <p:spPr>
          <a:xfrm>
            <a:off x="611188" y="457200"/>
            <a:ext cx="8315325" cy="1819275"/>
          </a:xfrm>
        </p:spPr>
        <p:txBody>
          <a:bodyPr/>
          <a:lstStyle/>
          <a:p>
            <a:pPr eaLnBrk="1" hangingPunct="1"/>
            <a:r>
              <a:rPr lang="tr-TR" altLang="tr-TR" sz="4500" b="1" smtClean="0">
                <a:latin typeface="Pusulawin" pitchFamily="2" charset="0"/>
              </a:rPr>
              <a:t>  </a:t>
            </a:r>
            <a:endParaRPr lang="tr-TR" altLang="tr-TR" smtClean="0"/>
          </a:p>
        </p:txBody>
      </p:sp>
      <p:graphicFrame>
        <p:nvGraphicFramePr>
          <p:cNvPr id="66563" name="Object 3"/>
          <p:cNvGraphicFramePr>
            <a:graphicFrameLocks noChangeAspect="1"/>
          </p:cNvGraphicFramePr>
          <p:nvPr>
            <p:ph idx="1"/>
          </p:nvPr>
        </p:nvGraphicFramePr>
        <p:xfrm>
          <a:off x="5076825" y="2708275"/>
          <a:ext cx="2159000" cy="3933825"/>
        </p:xfrm>
        <a:graphic>
          <a:graphicData uri="http://schemas.openxmlformats.org/presentationml/2006/ole">
            <p:oleObj spid="_x0000_s10245" name="Clip" r:id="rId4" imgW="4579545" imgH="12677869" progId="">
              <p:embed/>
            </p:oleObj>
          </a:graphicData>
        </a:graphic>
      </p:graphicFrame>
      <p:sp>
        <p:nvSpPr>
          <p:cNvPr id="10246" name="WordArt 4"/>
          <p:cNvSpPr>
            <a:spLocks noChangeArrowheads="1" noChangeShapeType="1" noTextEdit="1"/>
          </p:cNvSpPr>
          <p:nvPr/>
        </p:nvSpPr>
        <p:spPr bwMode="auto">
          <a:xfrm rot="-1315283">
            <a:off x="-174625" y="423863"/>
            <a:ext cx="8553450" cy="3159125"/>
          </a:xfrm>
          <a:prstGeom prst="rect">
            <a:avLst/>
          </a:prstGeom>
        </p:spPr>
        <p:txBody>
          <a:bodyPr wrap="none" fromWordArt="1">
            <a:prstTxWarp prst="textDoubleWave1">
              <a:avLst>
                <a:gd name="adj1" fmla="val 6500"/>
                <a:gd name="adj2" fmla="val 0"/>
              </a:avLst>
            </a:prstTxWarp>
          </a:bodyPr>
          <a:lstStyle/>
          <a:p>
            <a:pPr algn="ctr"/>
            <a:r>
              <a:rPr lang="tr-TR" sz="3600" b="1" kern="10" spc="-360">
                <a:ln w="6350">
                  <a:solidFill>
                    <a:srgbClr val="808000"/>
                  </a:solidFill>
                  <a:round/>
                  <a:headEnd/>
                  <a:tailEnd/>
                </a:ln>
                <a:solidFill>
                  <a:srgbClr val="99CC00"/>
                </a:solidFill>
                <a:effectLst>
                  <a:outerShdw dist="125724" dir="18900000" algn="ctr" rotWithShape="0">
                    <a:srgbClr val="000099"/>
                  </a:outerShdw>
                </a:effectLst>
                <a:latin typeface="Comic Sans MS"/>
              </a:rPr>
              <a:t>VERİMLİ </a:t>
            </a:r>
          </a:p>
          <a:p>
            <a:pPr algn="ctr"/>
            <a:r>
              <a:rPr lang="tr-TR" sz="3600" b="1" kern="10" spc="-360">
                <a:ln w="6350">
                  <a:solidFill>
                    <a:srgbClr val="808000"/>
                  </a:solidFill>
                  <a:round/>
                  <a:headEnd/>
                  <a:tailEnd/>
                </a:ln>
                <a:solidFill>
                  <a:srgbClr val="99CC00"/>
                </a:solidFill>
                <a:effectLst>
                  <a:outerShdw dist="125724" dir="18900000" algn="ctr" rotWithShape="0">
                    <a:srgbClr val="000099"/>
                  </a:outerShdw>
                </a:effectLst>
                <a:latin typeface="Comic Sans MS"/>
              </a:rPr>
              <a:t>DERS ÇALIŞMA NEDİR? </a:t>
            </a:r>
          </a:p>
        </p:txBody>
      </p:sp>
      <p:pic>
        <p:nvPicPr>
          <p:cNvPr id="10247" name="Picture 5" descr="TFR649"/>
          <p:cNvPicPr>
            <a:picLocks noChangeAspect="1" noChangeArrowheads="1" noCrop="1"/>
          </p:cNvPicPr>
          <p:nvPr/>
        </p:nvPicPr>
        <p:blipFill>
          <a:blip r:embed="rId5" cstate="print"/>
          <a:srcRect/>
          <a:stretch>
            <a:fillRect/>
          </a:stretch>
        </p:blipFill>
        <p:spPr bwMode="auto">
          <a:xfrm rot="-1457398">
            <a:off x="2411413" y="3933825"/>
            <a:ext cx="2087562" cy="2089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down)">
                                      <p:cBhvr>
                                        <p:cTn id="7" dur="500"/>
                                        <p:tgtEl>
                                          <p:spTgt spid="66563"/>
                                        </p:tgtEl>
                                      </p:cBhvr>
                                    </p:animEffect>
                                  </p:childTnLst>
                                  <p:subTnLst>
                                    <p:audio>
                                      <p:cMediaNode>
                                        <p:cTn display="0" masterRel="sameClick">
                                          <p:stCondLst>
                                            <p:cond evt="begin" delay="0">
                                              <p:tn val="5"/>
                                            </p:cond>
                                          </p:stCondLst>
                                          <p:endCondLst>
                                            <p:cond evt="onStopAudio" delay="0">
                                              <p:tgtEl>
                                                <p:sldTgt/>
                                              </p:tgtEl>
                                            </p:cond>
                                          </p:endCondLst>
                                        </p:cTn>
                                        <p:tgtEl>
                                          <p:sndTgt r:embed="rId3" name="ANIMS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5 Altbilgi Yer Tutucusu"/>
          <p:cNvSpPr>
            <a:spLocks noGrp="1"/>
          </p:cNvSpPr>
          <p:nvPr>
            <p:ph type="ftr" sz="quarter" idx="11"/>
          </p:nvPr>
        </p:nvSpPr>
        <p:spPr>
          <a:noFill/>
        </p:spPr>
        <p:txBody>
          <a:bodyPr/>
          <a:lstStyle/>
          <a:p>
            <a:r>
              <a:rPr lang="en-US" altLang="tr-TR" smtClean="0"/>
              <a:t> </a:t>
            </a:r>
          </a:p>
        </p:txBody>
      </p:sp>
      <p:sp>
        <p:nvSpPr>
          <p:cNvPr id="11267" name="6 Slayt Numarası Yer Tutucusu"/>
          <p:cNvSpPr>
            <a:spLocks noGrp="1"/>
          </p:cNvSpPr>
          <p:nvPr>
            <p:ph type="sldNum" sz="quarter" idx="12"/>
          </p:nvPr>
        </p:nvSpPr>
        <p:spPr>
          <a:noFill/>
        </p:spPr>
        <p:txBody>
          <a:bodyPr/>
          <a:lstStyle/>
          <a:p>
            <a:fld id="{A4D85217-4D36-4605-8C72-2D0F333034C3}" type="slidenum">
              <a:rPr lang="en-US" altLang="tr-TR" smtClean="0"/>
              <a:pPr/>
              <a:t>8</a:t>
            </a:fld>
            <a:endParaRPr lang="en-US" altLang="tr-TR" smtClean="0"/>
          </a:p>
        </p:txBody>
      </p:sp>
      <p:sp>
        <p:nvSpPr>
          <p:cNvPr id="11268" name="Rectangle 2"/>
          <p:cNvSpPr>
            <a:spLocks noGrp="1" noChangeArrowheads="1" noTextEdit="1"/>
          </p:cNvSpPr>
          <p:nvPr>
            <p:ph type="clipArt" sz="half" idx="1"/>
          </p:nvPr>
        </p:nvSpPr>
        <p:spPr>
          <a:xfrm>
            <a:off x="457200" y="1600200"/>
            <a:ext cx="4033838" cy="4525963"/>
          </a:xfrm>
        </p:spPr>
      </p:sp>
      <p:pic>
        <p:nvPicPr>
          <p:cNvPr id="11269" name="Picture 3" descr="id4"/>
          <p:cNvPicPr>
            <a:picLocks noChangeAspect="1" noChangeArrowheads="1"/>
          </p:cNvPicPr>
          <p:nvPr/>
        </p:nvPicPr>
        <p:blipFill>
          <a:blip r:embed="rId2" cstate="print"/>
          <a:srcRect/>
          <a:stretch>
            <a:fillRect/>
          </a:stretch>
        </p:blipFill>
        <p:spPr bwMode="auto">
          <a:xfrm>
            <a:off x="0" y="0"/>
            <a:ext cx="9525000" cy="6858000"/>
          </a:xfrm>
          <a:prstGeom prst="rect">
            <a:avLst/>
          </a:prstGeom>
          <a:noFill/>
          <a:ln w="9525">
            <a:noFill/>
            <a:miter lim="800000"/>
            <a:headEnd/>
            <a:tailEnd/>
          </a:ln>
        </p:spPr>
      </p:pic>
      <p:sp>
        <p:nvSpPr>
          <p:cNvPr id="79876" name="Rectangle 4"/>
          <p:cNvSpPr>
            <a:spLocks noGrp="1" noChangeArrowheads="1"/>
          </p:cNvSpPr>
          <p:nvPr>
            <p:ph type="body" sz="half" idx="2"/>
          </p:nvPr>
        </p:nvSpPr>
        <p:spPr>
          <a:xfrm>
            <a:off x="0" y="5715000"/>
            <a:ext cx="9525000" cy="1143000"/>
          </a:xfrm>
          <a:solidFill>
            <a:srgbClr val="FF6600"/>
          </a:solidFill>
        </p:spPr>
        <p:txBody>
          <a:bodyPr/>
          <a:lstStyle/>
          <a:p>
            <a:pPr eaLnBrk="1" hangingPunct="1">
              <a:lnSpc>
                <a:spcPct val="90000"/>
              </a:lnSpc>
              <a:buFontTx/>
              <a:buNone/>
            </a:pPr>
            <a:r>
              <a:rPr lang="tr-TR" altLang="tr-TR" sz="2800" b="1" smtClean="0">
                <a:solidFill>
                  <a:srgbClr val="FFFF00"/>
                </a:solidFill>
                <a:latin typeface="Comic Sans MS" pitchFamily="66" charset="0"/>
              </a:rPr>
              <a:t>Verimli ders çalışma yollarını iyi bilerek ve bunlardan gereğince yararlanarak </a:t>
            </a:r>
            <a:r>
              <a:rPr lang="tr-TR" altLang="tr-TR" sz="2800" b="1" u="sng" smtClean="0">
                <a:solidFill>
                  <a:srgbClr val="FFFF00"/>
                </a:solidFill>
                <a:latin typeface="Comic Sans MS" pitchFamily="66" charset="0"/>
              </a:rPr>
              <a:t>etkili çalışmaktır</a:t>
            </a:r>
            <a:r>
              <a:rPr lang="tr-TR" altLang="tr-TR" sz="2800" b="1" smtClean="0">
                <a:solidFill>
                  <a:srgbClr val="FFFF00"/>
                </a:solidFill>
                <a:latin typeface="Comic Sans MS" pitchFamily="66" charset="0"/>
              </a:rPr>
              <a:t>.</a:t>
            </a:r>
            <a:endParaRPr lang="tr-TR" altLang="tr-TR" sz="3000" smtClean="0"/>
          </a:p>
        </p:txBody>
      </p:sp>
      <p:sp>
        <p:nvSpPr>
          <p:cNvPr id="11271" name="AutoShape 5"/>
          <p:cNvSpPr>
            <a:spLocks noChangeArrowheads="1"/>
          </p:cNvSpPr>
          <p:nvPr/>
        </p:nvSpPr>
        <p:spPr bwMode="auto">
          <a:xfrm>
            <a:off x="5791200" y="838200"/>
            <a:ext cx="3352800" cy="3810000"/>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p>
            <a:pPr algn="ctr"/>
            <a:r>
              <a:rPr lang="tr-TR" altLang="tr-TR" sz="2800">
                <a:solidFill>
                  <a:srgbClr val="000000"/>
                </a:solidFill>
                <a:latin typeface="Comic Sans MS" pitchFamily="66" charset="0"/>
              </a:rPr>
              <a:t>Oysa</a:t>
            </a:r>
          </a:p>
          <a:p>
            <a:pPr algn="ctr"/>
            <a:r>
              <a:rPr lang="tr-TR" altLang="tr-TR" sz="2800">
                <a:solidFill>
                  <a:srgbClr val="000000"/>
                </a:solidFill>
                <a:latin typeface="Comic Sans MS" pitchFamily="66" charset="0"/>
              </a:rPr>
              <a:t> gerekli olan </a:t>
            </a:r>
          </a:p>
          <a:p>
            <a:pPr algn="ctr"/>
            <a:r>
              <a:rPr lang="tr-TR" altLang="tr-TR" sz="2800" b="1">
                <a:solidFill>
                  <a:srgbClr val="000000"/>
                </a:solidFill>
                <a:latin typeface="Comic Sans MS" pitchFamily="66" charset="0"/>
              </a:rPr>
              <a:t>"Bilinçsizce </a:t>
            </a:r>
          </a:p>
          <a:p>
            <a:pPr algn="ctr"/>
            <a:r>
              <a:rPr lang="tr-TR" altLang="tr-TR" sz="2800" b="1">
                <a:solidFill>
                  <a:srgbClr val="000000"/>
                </a:solidFill>
                <a:latin typeface="Comic Sans MS" pitchFamily="66" charset="0"/>
              </a:rPr>
              <a:t>çok çalışmak"</a:t>
            </a:r>
            <a:r>
              <a:rPr lang="tr-TR" altLang="tr-TR" sz="2800">
                <a:solidFill>
                  <a:srgbClr val="000000"/>
                </a:solidFill>
                <a:latin typeface="Comic Sans MS" pitchFamily="66" charset="0"/>
              </a:rPr>
              <a:t> </a:t>
            </a:r>
          </a:p>
          <a:p>
            <a:pPr algn="ctr"/>
            <a:r>
              <a:rPr lang="tr-TR" altLang="tr-TR" sz="2800">
                <a:solidFill>
                  <a:srgbClr val="000000"/>
                </a:solidFill>
                <a:latin typeface="Comic Sans MS" pitchFamily="66" charset="0"/>
              </a:rPr>
              <a:t>değil</a:t>
            </a:r>
            <a:endParaRPr lang="tr-TR" altLang="tr-TR" sz="1900">
              <a:solidFill>
                <a:schemeClr val="bg2"/>
              </a:solidFill>
            </a:endParaRPr>
          </a:p>
        </p:txBody>
      </p:sp>
      <p:sp>
        <p:nvSpPr>
          <p:cNvPr id="79878" name="Text Box 6"/>
          <p:cNvSpPr txBox="1">
            <a:spLocks noChangeArrowheads="1"/>
          </p:cNvSpPr>
          <p:nvPr/>
        </p:nvSpPr>
        <p:spPr bwMode="auto">
          <a:xfrm>
            <a:off x="5638800" y="0"/>
            <a:ext cx="3505200" cy="779463"/>
          </a:xfrm>
          <a:prstGeom prst="rect">
            <a:avLst/>
          </a:prstGeom>
          <a:solidFill>
            <a:srgbClr val="FFFFFF"/>
          </a:solidFill>
          <a:ln w="9525">
            <a:noFill/>
            <a:miter lim="800000"/>
            <a:headEnd/>
            <a:tailEnd/>
          </a:ln>
          <a:effectLst/>
        </p:spPr>
        <p:txBody>
          <a:bodyPr>
            <a:spAutoFit/>
          </a:bodyPr>
          <a:lstStyle/>
          <a:p>
            <a:pPr>
              <a:spcBef>
                <a:spcPct val="50000"/>
              </a:spcBef>
              <a:defRPr/>
            </a:pPr>
            <a:endParaRPr lang="tr-TR">
              <a:effectLst>
                <a:outerShdw blurRad="38100" dist="38100" dir="2700000" algn="tl">
                  <a:srgbClr val="C0C0C0"/>
                </a:outerShdw>
              </a:effectLst>
              <a:latin typeface="Times New Roman" pitchFamily="18" charset="0"/>
            </a:endParaRPr>
          </a:p>
          <a:p>
            <a:pPr>
              <a:spcBef>
                <a:spcPct val="50000"/>
              </a:spcBef>
              <a:defRPr/>
            </a:pPr>
            <a:endParaRPr lang="tr-TR">
              <a:effectLst>
                <a:outerShdw blurRad="38100" dist="38100" dir="2700000" algn="tl">
                  <a:srgbClr val="C0C0C0"/>
                </a:outerShdw>
              </a:effectLst>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fade">
                                      <p:cBhvr>
                                        <p:cTn id="7" dur="1000"/>
                                        <p:tgtEl>
                                          <p:spTgt spid="79876">
                                            <p:txEl>
                                              <p:pRg st="0" end="0"/>
                                            </p:txEl>
                                          </p:spTgt>
                                        </p:tgtEl>
                                      </p:cBhvr>
                                    </p:animEffect>
                                    <p:anim calcmode="lin" valueType="num">
                                      <p:cBhvr>
                                        <p:cTn id="8" dur="10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987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987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Altbilgi Yer Tutucusu"/>
          <p:cNvSpPr>
            <a:spLocks noGrp="1"/>
          </p:cNvSpPr>
          <p:nvPr>
            <p:ph type="ftr" sz="quarter" idx="11"/>
          </p:nvPr>
        </p:nvSpPr>
        <p:spPr>
          <a:noFill/>
        </p:spPr>
        <p:txBody>
          <a:bodyPr/>
          <a:lstStyle/>
          <a:p>
            <a:r>
              <a:rPr lang="en-US" altLang="tr-TR" smtClean="0"/>
              <a:t> </a:t>
            </a:r>
          </a:p>
        </p:txBody>
      </p:sp>
      <p:sp>
        <p:nvSpPr>
          <p:cNvPr id="12291" name="5 Slayt Numarası Yer Tutucusu"/>
          <p:cNvSpPr>
            <a:spLocks noGrp="1"/>
          </p:cNvSpPr>
          <p:nvPr>
            <p:ph type="sldNum" sz="quarter" idx="12"/>
          </p:nvPr>
        </p:nvSpPr>
        <p:spPr>
          <a:noFill/>
        </p:spPr>
        <p:txBody>
          <a:bodyPr/>
          <a:lstStyle/>
          <a:p>
            <a:fld id="{94888BCE-5AAF-4122-BB56-745D87C2EBBD}" type="slidenum">
              <a:rPr lang="en-US" altLang="tr-TR" smtClean="0"/>
              <a:pPr/>
              <a:t>9</a:t>
            </a:fld>
            <a:endParaRPr lang="en-US" altLang="tr-TR" smtClean="0"/>
          </a:p>
        </p:txBody>
      </p:sp>
      <p:sp>
        <p:nvSpPr>
          <p:cNvPr id="67586" name="AutoShape 2" descr="WB01843_"/>
          <p:cNvSpPr>
            <a:spLocks noChangeArrowheads="1"/>
          </p:cNvSpPr>
          <p:nvPr/>
        </p:nvSpPr>
        <p:spPr bwMode="auto">
          <a:xfrm>
            <a:off x="304800" y="228600"/>
            <a:ext cx="8153400" cy="1295400"/>
          </a:xfrm>
          <a:prstGeom prst="downArrowCallout">
            <a:avLst>
              <a:gd name="adj1" fmla="val 108515"/>
              <a:gd name="adj2" fmla="val 101871"/>
              <a:gd name="adj3" fmla="val 28588"/>
              <a:gd name="adj4" fmla="val 55833"/>
            </a:avLst>
          </a:prstGeom>
          <a:blipFill dpi="0" rotWithShape="0">
            <a:blip r:embed="rId4" cstate="print"/>
            <a:srcRect/>
            <a:stretch>
              <a:fillRect/>
            </a:stretch>
          </a:blipFill>
          <a:ln w="9525">
            <a:solidFill>
              <a:schemeClr val="tx1"/>
            </a:solidFill>
            <a:miter lim="800000"/>
            <a:headEnd/>
            <a:tailEnd/>
          </a:ln>
        </p:spPr>
        <p:txBody>
          <a:bodyPr wrap="none" anchor="ctr"/>
          <a:lstStyle/>
          <a:p>
            <a:pPr algn="ctr"/>
            <a:r>
              <a:rPr lang="tr-TR" altLang="tr-TR" sz="5500" b="1">
                <a:solidFill>
                  <a:srgbClr val="FFFF00"/>
                </a:solidFill>
                <a:latin typeface="Franklin Gothic Medium" pitchFamily="34" charset="0"/>
              </a:rPr>
              <a:t>VERİMLİ DERS ÇALIŞMAK</a:t>
            </a:r>
          </a:p>
        </p:txBody>
      </p:sp>
      <p:sp>
        <p:nvSpPr>
          <p:cNvPr id="67587" name="Rectangle 3" descr="İskelet"/>
          <p:cNvSpPr>
            <a:spLocks noChangeArrowheads="1"/>
          </p:cNvSpPr>
          <p:nvPr/>
        </p:nvSpPr>
        <p:spPr bwMode="auto">
          <a:xfrm>
            <a:off x="6588125" y="5373688"/>
            <a:ext cx="1524000" cy="1143000"/>
          </a:xfrm>
          <a:prstGeom prst="rect">
            <a:avLst/>
          </a:prstGeom>
          <a:blipFill dpi="0" rotWithShape="0">
            <a:blip r:embed="rId5" cstate="print"/>
            <a:srcRect/>
            <a:stretch>
              <a:fillRect/>
            </a:stretch>
          </a:blipFill>
          <a:ln w="9525">
            <a:noFill/>
            <a:miter lim="800000"/>
            <a:headEnd/>
            <a:tailEnd/>
          </a:ln>
        </p:spPr>
        <p:txBody>
          <a:bodyPr wrap="none" anchor="ctr"/>
          <a:lstStyle/>
          <a:p>
            <a:endParaRPr lang="tr-TR" altLang="tr-TR"/>
          </a:p>
        </p:txBody>
      </p:sp>
      <p:sp>
        <p:nvSpPr>
          <p:cNvPr id="67588" name="Text Box 4"/>
          <p:cNvSpPr txBox="1">
            <a:spLocks noChangeArrowheads="1"/>
          </p:cNvSpPr>
          <p:nvPr/>
        </p:nvSpPr>
        <p:spPr bwMode="auto">
          <a:xfrm rot="-803643">
            <a:off x="390525" y="1982788"/>
            <a:ext cx="8305800" cy="3330575"/>
          </a:xfrm>
          <a:prstGeom prst="rect">
            <a:avLst/>
          </a:prstGeom>
          <a:solidFill>
            <a:srgbClr val="FF99CC"/>
          </a:solidFill>
          <a:ln w="38100">
            <a:solidFill>
              <a:srgbClr val="CC0066"/>
            </a:solidFill>
            <a:prstDash val="sysDot"/>
            <a:miter lim="800000"/>
            <a:headEnd/>
            <a:tailEnd/>
          </a:ln>
        </p:spPr>
        <p:txBody>
          <a:bodyPr>
            <a:spAutoFit/>
          </a:bodyPr>
          <a:lstStyle/>
          <a:p>
            <a:pPr algn="ctr"/>
            <a:r>
              <a:rPr lang="tr-TR" altLang="tr-TR" sz="4500" b="1">
                <a:solidFill>
                  <a:srgbClr val="FF0000"/>
                </a:solidFill>
                <a:latin typeface="Arial Black" pitchFamily="34" charset="0"/>
              </a:rPr>
              <a:t>ZAMANI,</a:t>
            </a:r>
          </a:p>
          <a:p>
            <a:pPr algn="ctr"/>
            <a:r>
              <a:rPr lang="tr-TR" altLang="tr-TR" sz="4000" b="1">
                <a:solidFill>
                  <a:srgbClr val="0000FF"/>
                </a:solidFill>
                <a:latin typeface="Franklin Gothic Medium" pitchFamily="34" charset="0"/>
              </a:rPr>
              <a:t>BELİRLENEN AMAÇLAR VE ÖNCELİKLER İÇİN;</a:t>
            </a:r>
          </a:p>
          <a:p>
            <a:pPr algn="ctr"/>
            <a:r>
              <a:rPr lang="tr-TR" altLang="tr-TR" sz="4500" b="1">
                <a:solidFill>
                  <a:srgbClr val="FF0000"/>
                </a:solidFill>
                <a:latin typeface="Arial Black" pitchFamily="34" charset="0"/>
              </a:rPr>
              <a:t>PROGRAMLI ve VERİMLİ</a:t>
            </a:r>
            <a:r>
              <a:rPr lang="tr-TR" altLang="tr-TR" sz="4500" b="1">
                <a:solidFill>
                  <a:srgbClr val="FFFF00"/>
                </a:solidFill>
                <a:latin typeface="Times New Roman" pitchFamily="18" charset="0"/>
              </a:rPr>
              <a:t> </a:t>
            </a:r>
          </a:p>
          <a:p>
            <a:pPr algn="ctr"/>
            <a:r>
              <a:rPr lang="tr-TR" altLang="tr-TR" sz="4000" b="1">
                <a:solidFill>
                  <a:srgbClr val="0000FF"/>
                </a:solidFill>
                <a:latin typeface="Franklin Gothic Medium" pitchFamily="34" charset="0"/>
              </a:rPr>
              <a:t>OLARAK  KULLANMAKTIR.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iterate type="lt">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75" fill="hold"/>
                                        <p:tgtEl>
                                          <p:spTgt spid="67586"/>
                                        </p:tgtEl>
                                        <p:attrNameLst>
                                          <p:attrName>ppt_x</p:attrName>
                                        </p:attrNameLst>
                                      </p:cBhvr>
                                      <p:tavLst>
                                        <p:tav tm="0">
                                          <p:val>
                                            <p:strVal val="#ppt_x"/>
                                          </p:val>
                                        </p:tav>
                                        <p:tav tm="100000">
                                          <p:val>
                                            <p:strVal val="#ppt_x"/>
                                          </p:val>
                                        </p:tav>
                                      </p:tavLst>
                                    </p:anim>
                                    <p:anim calcmode="lin" valueType="num">
                                      <p:cBhvr>
                                        <p:cTn id="8" dur="75" fill="hold"/>
                                        <p:tgtEl>
                                          <p:spTgt spid="67586"/>
                                        </p:tgtEl>
                                        <p:attrNameLst>
                                          <p:attrName>ppt_y</p:attrName>
                                        </p:attrNameLst>
                                      </p:cBhvr>
                                      <p:tavLst>
                                        <p:tav tm="0">
                                          <p:val>
                                            <p:strVal val="#ppt_y-#ppt_h/2"/>
                                          </p:val>
                                        </p:tav>
                                        <p:tav tm="100000">
                                          <p:val>
                                            <p:strVal val="#ppt_y"/>
                                          </p:val>
                                        </p:tav>
                                      </p:tavLst>
                                    </p:anim>
                                    <p:anim calcmode="lin" valueType="num">
                                      <p:cBhvr>
                                        <p:cTn id="9" dur="75" fill="hold"/>
                                        <p:tgtEl>
                                          <p:spTgt spid="67586"/>
                                        </p:tgtEl>
                                        <p:attrNameLst>
                                          <p:attrName>ppt_w</p:attrName>
                                        </p:attrNameLst>
                                      </p:cBhvr>
                                      <p:tavLst>
                                        <p:tav tm="0">
                                          <p:val>
                                            <p:strVal val="#ppt_w"/>
                                          </p:val>
                                        </p:tav>
                                        <p:tav tm="100000">
                                          <p:val>
                                            <p:strVal val="#ppt_w"/>
                                          </p:val>
                                        </p:tav>
                                      </p:tavLst>
                                    </p:anim>
                                    <p:anim calcmode="lin" valueType="num">
                                      <p:cBhvr>
                                        <p:cTn id="10" dur="75" fill="hold"/>
                                        <p:tgtEl>
                                          <p:spTgt spid="67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E_REV.WAV"/>
                                        </p:tgtEl>
                                      </p:cMediaNode>
                                    </p:audio>
                                  </p:subTnLst>
                                </p:cTn>
                              </p:par>
                            </p:childTnLst>
                          </p:cTn>
                        </p:par>
                        <p:par>
                          <p:cTn id="11" fill="hold" nodeType="afterGroup">
                            <p:stCondLst>
                              <p:cond delay="1425"/>
                            </p:stCondLst>
                            <p:childTnLst>
                              <p:par>
                                <p:cTn id="12" presetID="23" presetClass="entr" presetSubtype="288" fill="hold" grpId="0" nodeType="afterEffect">
                                  <p:stCondLst>
                                    <p:cond delay="0"/>
                                  </p:stCondLst>
                                  <p:iterate type="lt">
                                    <p:tmPct val="100000"/>
                                  </p:iterate>
                                  <p:childTnLst>
                                    <p:set>
                                      <p:cBhvr>
                                        <p:cTn id="13" dur="1" fill="hold">
                                          <p:stCondLst>
                                            <p:cond delay="0"/>
                                          </p:stCondLst>
                                        </p:cTn>
                                        <p:tgtEl>
                                          <p:spTgt spid="67588"/>
                                        </p:tgtEl>
                                        <p:attrNameLst>
                                          <p:attrName>style.visibility</p:attrName>
                                        </p:attrNameLst>
                                      </p:cBhvr>
                                      <p:to>
                                        <p:strVal val="visible"/>
                                      </p:to>
                                    </p:set>
                                    <p:anim calcmode="lin" valueType="num">
                                      <p:cBhvr>
                                        <p:cTn id="14" dur="75" fill="hold"/>
                                        <p:tgtEl>
                                          <p:spTgt spid="67588"/>
                                        </p:tgtEl>
                                        <p:attrNameLst>
                                          <p:attrName>ppt_w</p:attrName>
                                        </p:attrNameLst>
                                      </p:cBhvr>
                                      <p:tavLst>
                                        <p:tav tm="0">
                                          <p:val>
                                            <p:strVal val="4/3*#ppt_w"/>
                                          </p:val>
                                        </p:tav>
                                        <p:tav tm="100000">
                                          <p:val>
                                            <p:strVal val="#ppt_w"/>
                                          </p:val>
                                        </p:tav>
                                      </p:tavLst>
                                    </p:anim>
                                    <p:anim calcmode="lin" valueType="num">
                                      <p:cBhvr>
                                        <p:cTn id="15" dur="75" fill="hold"/>
                                        <p:tgtEl>
                                          <p:spTgt spid="67588"/>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rojctor.wav"/>
                                        </p:tgtEl>
                                      </p:cMediaNode>
                                    </p:audio>
                                  </p:subTnLst>
                                </p:cTn>
                              </p:par>
                            </p:childTnLst>
                          </p:cTn>
                        </p:par>
                        <p:par>
                          <p:cTn id="16" fill="hold" nodeType="afterGroup">
                            <p:stCondLst>
                              <p:cond delay="7275"/>
                            </p:stCondLst>
                            <p:childTnLst>
                              <p:par>
                                <p:cTn id="17" presetID="19" presetClass="entr" presetSubtype="10" fill="hold" grpId="0" nodeType="afterEffect">
                                  <p:stCondLst>
                                    <p:cond delay="0"/>
                                  </p:stCondLst>
                                  <p:childTnLst>
                                    <p:set>
                                      <p:cBhvr>
                                        <p:cTn id="18" dur="1" fill="hold">
                                          <p:stCondLst>
                                            <p:cond delay="0"/>
                                          </p:stCondLst>
                                        </p:cTn>
                                        <p:tgtEl>
                                          <p:spTgt spid="67587"/>
                                        </p:tgtEl>
                                        <p:attrNameLst>
                                          <p:attrName>style.visibility</p:attrName>
                                        </p:attrNameLst>
                                      </p:cBhvr>
                                      <p:to>
                                        <p:strVal val="visible"/>
                                      </p:to>
                                    </p:set>
                                    <p:anim calcmode="lin" valueType="num">
                                      <p:cBhvr>
                                        <p:cTn id="19" dur="5000" fill="hold"/>
                                        <p:tgtEl>
                                          <p:spTgt spid="67587"/>
                                        </p:tgtEl>
                                        <p:attrNameLst>
                                          <p:attrName>ppt_w</p:attrName>
                                        </p:attrNameLst>
                                      </p:cBhvr>
                                      <p:tavLst>
                                        <p:tav tm="0" fmla="#ppt_w*sin(2.5*pi*$)">
                                          <p:val>
                                            <p:fltVal val="0"/>
                                          </p:val>
                                        </p:tav>
                                        <p:tav tm="100000">
                                          <p:val>
                                            <p:fltVal val="1"/>
                                          </p:val>
                                        </p:tav>
                                      </p:tavLst>
                                    </p:anim>
                                    <p:anim calcmode="lin" valueType="num">
                                      <p:cBhvr>
                                        <p:cTn id="20" dur="5000" fill="hold"/>
                                        <p:tgtEl>
                                          <p:spTgt spid="6758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autoUpdateAnimBg="0"/>
      <p:bldP spid="67587" grpId="0" animBg="1"/>
      <p:bldP spid="67588" grpId="0" animBg="1" autoUpdateAnimBg="0"/>
    </p:bldLst>
  </p:timing>
</p:sld>
</file>

<file path=ppt/theme/theme1.xml><?xml version="1.0" encoding="utf-8"?>
<a:theme xmlns:a="http://schemas.openxmlformats.org/drawingml/2006/main" name="Öneri">
  <a:themeElements>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Öneri">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Öneri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Öneri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Öneri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Öneri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Öneri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Öneri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Öneri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Öneri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
      <a:clrScheme name="Öneri 9">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Öneri 10">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rsayılan Tasarım">
  <a:themeElements>
    <a:clrScheme name="Varsayılan Tasarım 14">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arsayılan Tasarım 13">
        <a:dk1>
          <a:srgbClr val="000000"/>
        </a:dk1>
        <a:lt1>
          <a:srgbClr val="6699FF"/>
        </a:lt1>
        <a:dk2>
          <a:srgbClr val="000000"/>
        </a:dk2>
        <a:lt2>
          <a:srgbClr val="969696"/>
        </a:lt2>
        <a:accent1>
          <a:srgbClr val="FBDF53"/>
        </a:accent1>
        <a:accent2>
          <a:srgbClr val="FF9966"/>
        </a:accent2>
        <a:accent3>
          <a:srgbClr val="B8CA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14">
        <a:dk1>
          <a:srgbClr val="000000"/>
        </a:dk1>
        <a:lt1>
          <a:srgbClr val="6666FF"/>
        </a:lt1>
        <a:dk2>
          <a:srgbClr val="000000"/>
        </a:dk2>
        <a:lt2>
          <a:srgbClr val="969696"/>
        </a:lt2>
        <a:accent1>
          <a:srgbClr val="FBDF53"/>
        </a:accent1>
        <a:accent2>
          <a:srgbClr val="FF9966"/>
        </a:accent2>
        <a:accent3>
          <a:srgbClr val="B8B8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236</TotalTime>
  <Words>2297</Words>
  <Application>Microsoft Office PowerPoint</Application>
  <PresentationFormat>Ekran Gösterisi (4:3)</PresentationFormat>
  <Paragraphs>431</Paragraphs>
  <Slides>56</Slides>
  <Notes>0</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56</vt:i4>
      </vt:variant>
    </vt:vector>
  </HeadingPairs>
  <TitlesOfParts>
    <vt:vector size="59" baseType="lpstr">
      <vt:lpstr>Öneri</vt:lpstr>
      <vt:lpstr>Varsayılan Tasarım</vt:lpstr>
      <vt:lpstr>Clip</vt:lpstr>
      <vt:lpstr>Slayt 1</vt:lpstr>
      <vt:lpstr>Slayt 2</vt:lpstr>
      <vt:lpstr>Slayt 3</vt:lpstr>
      <vt:lpstr>Ders Çalışma İle İlgili Yakınmalar </vt:lpstr>
      <vt:lpstr>Slayt 5</vt:lpstr>
      <vt:lpstr>         1.  Çok çalışma, 2. Okul dışı zamanlarımızın çoğunu derse ayırma, 3. Yapmaktan hoşlandığın şeylerden tatile kadar vazgeçme, 4. Kendini sadece derslere ve sınavlara odaklama, 5. Eğlenmek ve oyundan uzaklaşma, 6. başarılı arkadaşlarının çalışma sistemlerini uygulama</vt:lpstr>
      <vt:lpstr>  </vt:lpstr>
      <vt:lpstr>Slayt 8</vt:lpstr>
      <vt:lpstr>Slayt 9</vt:lpstr>
      <vt:lpstr>Slayt 10</vt:lpstr>
      <vt:lpstr>1999 YILINDA ÜNİVERSİTE 1. SINIFTA OKUYAN 4000 ÖĞRENCİYE UYGULANAN ZEKA TESTİNDE ;</vt:lpstr>
      <vt:lpstr>VERİMLİ DERS ÇALIŞMA YOLLARI NELERDİR?</vt:lpstr>
      <vt:lpstr>• Verimli Ders Çalışma Yolları Nelerdir? </vt:lpstr>
      <vt:lpstr>• Verimli Ders Çalışma Yolları Nelerdir? </vt:lpstr>
      <vt:lpstr>I- AMAÇLARINIZI BELİRLEYİNİZ </vt:lpstr>
      <vt:lpstr>İNSAN DÜŞÜNCE DÜNYASINA GÖRE ŞEKİLLENEN BİR VARLIKTIR...</vt:lpstr>
      <vt:lpstr>Slayt 17</vt:lpstr>
      <vt:lpstr>NE OLMAK İSTİYORSUNUZ </vt:lpstr>
      <vt:lpstr>Slayt 19</vt:lpstr>
      <vt:lpstr>II- PLANLI ÇALIŞINIZ</vt:lpstr>
      <vt:lpstr>Slayt 21</vt:lpstr>
      <vt:lpstr>Slayt 22</vt:lpstr>
      <vt:lpstr>Slayt 23</vt:lpstr>
      <vt:lpstr>Peki siz  günlük, haftalık ve aylık çalışma planlarında nelere yer vermeniz gerekir?</vt:lpstr>
      <vt:lpstr>Slayt 25</vt:lpstr>
      <vt:lpstr>Slayt 26</vt:lpstr>
      <vt:lpstr>PROGRAMLI ÇALIŞMA İLE ;</vt:lpstr>
      <vt:lpstr>IV- VERİMİ   AZALTICI  ETKENLERİ   ORTADAN   KALDIRINIZ</vt:lpstr>
      <vt:lpstr>III- ZAMANI  VERİMLİ   KULLANINIZ </vt:lpstr>
      <vt:lpstr>V- UYGUN   BİR   ÇALIŞMA   ORTAMI  SEÇİNİZ </vt:lpstr>
      <vt:lpstr>ÇALIŞMA ORTAMINIZ NASILOLMALI?  &gt; ÇALIŞMA ORTAMINIZ SİZİN VERİMİNİZİ YÜKSELTECEK BİÇİMDE DÜZENLENMİŞ OLMALI. &gt; ÇALIŞMALARINIZ MUTLAKA ÇALIŞMA ODANIZDA, EĞER ÇALIŞMA ODANIZ YOKSA ÇALIŞMALARINIZI ÇALIŞTIĞINIZ BİR ÇALIŞMA KÖŞENİZDE YAPMALISINIZ. &gt; ÇALIŞMALARINIZI MUTLAKA ÇALIŞMA MASANIZDA VE SANDALYEDE OTURARAK YAPMALISINIZ. &gt; ÇALIŞMA ODANIZDA DERS ÇALIŞIRKEN DİKKATİNİZİ DAĞITACAK POSTER, AFİŞ, MÜZİK, RESİM V.B. DİKKAT DAĞITICI İŞİTSEL VE GÖRSEL UYARICILAR BULUNMAMALU. &gt; ODANIZ MÜMKÜN OLDUĞUNCA SADE VE DÜZENLİ OLMALI. &gt; ÇALIŞMA ODANIZ, SESDEN UZAK, YETERİNCE SICAK VEYA SOĞUK OLMALI, İYİ AYDINLATILMALI. IŞIK GÖZLERİNİZ YORMAMALI. &gt; ÇALIŞMALARINIZDAN YETERİNCE VERİM ALABİLMEK İÇİN DENGELİ VE DÜZENLİ BESLENMELİ, ÖZELLİKLE SABAH KAHVALTILARINIZI DÜZENLİ VE YETERLİ KALORİYİ ALACAK ŞEKİLDE YAPMALISINIZ. &gt; ÇALIŞMA ODANIZ İYİ HAVALANDIRILMALIDIR. ÇÜNKÜ HAVADAKİ OKSİJENİN AZALMASI, GERGİNLİĞE YOL AÇAR BU DURUMDA, BAŞAĞRISI GİBİ ÖĞRENMEYİ GÜÇLEŞTİREN BİRÇOK ETKENİN DOĞMASINA SEBEB OLUR. &gt; SINAVLARA HAZIRLANDIĞINIZ BU DÖNEMDE ZAYIFLAMA REJİMİNE GİRMEYİ KESİNLİKLE DÜŞÜNMEMELİSİNİZ. &gt; UYKU DÜZENİNE DİKKAT ETMELİ, 7 - 8 SAAT UYKUNUZU ALMALISINIZ. &gt; SABAH KALKTIĞINIZDA TEMİZ VE AÇIK HAVADA HAFİF EGZERSİZLER YAPMANIZ SİZİ SAĞLIKLI VE ZİNDE KILACAKTIR</vt:lpstr>
      <vt:lpstr>Slayt 32</vt:lpstr>
      <vt:lpstr>Slayt 33</vt:lpstr>
      <vt:lpstr>Slayt 34</vt:lpstr>
      <vt:lpstr>Slayt 35</vt:lpstr>
      <vt:lpstr>Slayt 36</vt:lpstr>
      <vt:lpstr>VI- DİKKATİNIZİ   UYANIK   TUTUNUZ</vt:lpstr>
      <vt:lpstr>VII-  DERSE   HAZIRLIKLI   GELİNİZ</vt:lpstr>
      <vt:lpstr>VIII-  NOT   TUTUNUZ</vt:lpstr>
      <vt:lpstr>IX- ARAÇ - GEREÇ  VE  KAYNAKLARDAN   YARARLANINIZ</vt:lpstr>
      <vt:lpstr>X- VERİMLİ   OKUYUNUZ</vt:lpstr>
      <vt:lpstr>XI-ARALIKLI  TEKRARLAR  YAPARAK  UNUTMAYI  ÖNLEYİNİZ</vt:lpstr>
      <vt:lpstr>UNUTMAYI ÖNLEMEK İÇİN</vt:lpstr>
      <vt:lpstr>Bir insan ;</vt:lpstr>
      <vt:lpstr>DİNLENME ARALARININ ÖNEMİ NEDİR ?</vt:lpstr>
      <vt:lpstr>XII- ZAMAN DÜZENLEME VE PLANLI ÇALIŞMA</vt:lpstr>
      <vt:lpstr>Plansuz Yaşayan Temelun Hiçayesu</vt:lpstr>
      <vt:lpstr>Slayt 48</vt:lpstr>
      <vt:lpstr>Slayt 49</vt:lpstr>
      <vt:lpstr>XIV- SINAVLARI NASIL ATLATIRIM?</vt:lpstr>
      <vt:lpstr>SINAVLARI NASIL ATLATIRIM?</vt:lpstr>
      <vt:lpstr>Slayt 52</vt:lpstr>
      <vt:lpstr>NE MUTLU GEÇMİŞTEN ALDIĞI DERSLE GELECEĞE YÖNELEN MİLLETLERE….</vt:lpstr>
      <vt:lpstr>Slayt 54</vt:lpstr>
      <vt:lpstr>UNUTMAYINIZ Kİ.</vt:lpstr>
      <vt:lpstr>Slayt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 Lisesi</dc:creator>
  <cp:lastModifiedBy>PRO2000</cp:lastModifiedBy>
  <cp:revision>35</cp:revision>
  <cp:lastPrinted>1601-01-01T00:00:00Z</cp:lastPrinted>
  <dcterms:created xsi:type="dcterms:W3CDTF">1601-01-01T00:00:00Z</dcterms:created>
  <dcterms:modified xsi:type="dcterms:W3CDTF">2015-11-05T06:38:57Z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