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3" r:id="rId8"/>
    <p:sldId id="264" r:id="rId9"/>
    <p:sldId id="261" r:id="rId10"/>
    <p:sldId id="265" r:id="rId1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CC0066"/>
    <a:srgbClr val="FF3399"/>
    <a:srgbClr val="08A810"/>
    <a:srgbClr val="C9CE1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6D74A-4D32-4754-8805-F51769911AFE}" type="datetimeFigureOut">
              <a:rPr lang="tr-TR" smtClean="0"/>
              <a:pPr/>
              <a:t>28.2.2017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1F5A1-0C75-49A0-9F92-823A2F47168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6D74A-4D32-4754-8805-F51769911AFE}" type="datetimeFigureOut">
              <a:rPr lang="tr-TR" smtClean="0"/>
              <a:pPr/>
              <a:t>28.2.2017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1F5A1-0C75-49A0-9F92-823A2F47168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6D74A-4D32-4754-8805-F51769911AFE}" type="datetimeFigureOut">
              <a:rPr lang="tr-TR" smtClean="0"/>
              <a:pPr/>
              <a:t>28.2.2017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1F5A1-0C75-49A0-9F92-823A2F47168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6D74A-4D32-4754-8805-F51769911AFE}" type="datetimeFigureOut">
              <a:rPr lang="tr-TR" smtClean="0"/>
              <a:pPr/>
              <a:t>28.2.2017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1F5A1-0C75-49A0-9F92-823A2F47168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6D74A-4D32-4754-8805-F51769911AFE}" type="datetimeFigureOut">
              <a:rPr lang="tr-TR" smtClean="0"/>
              <a:pPr/>
              <a:t>28.2.2017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1F5A1-0C75-49A0-9F92-823A2F47168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6D74A-4D32-4754-8805-F51769911AFE}" type="datetimeFigureOut">
              <a:rPr lang="tr-TR" smtClean="0"/>
              <a:pPr/>
              <a:t>28.2.2017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1F5A1-0C75-49A0-9F92-823A2F47168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6D74A-4D32-4754-8805-F51769911AFE}" type="datetimeFigureOut">
              <a:rPr lang="tr-TR" smtClean="0"/>
              <a:pPr/>
              <a:t>28.2.2017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1F5A1-0C75-49A0-9F92-823A2F47168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6D74A-4D32-4754-8805-F51769911AFE}" type="datetimeFigureOut">
              <a:rPr lang="tr-TR" smtClean="0"/>
              <a:pPr/>
              <a:t>28.2.2017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1F5A1-0C75-49A0-9F92-823A2F47168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6D74A-4D32-4754-8805-F51769911AFE}" type="datetimeFigureOut">
              <a:rPr lang="tr-TR" smtClean="0"/>
              <a:pPr/>
              <a:t>28.2.2017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1F5A1-0C75-49A0-9F92-823A2F47168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6D74A-4D32-4754-8805-F51769911AFE}" type="datetimeFigureOut">
              <a:rPr lang="tr-TR" smtClean="0"/>
              <a:pPr/>
              <a:t>28.2.2017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1F5A1-0C75-49A0-9F92-823A2F47168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6D74A-4D32-4754-8805-F51769911AFE}" type="datetimeFigureOut">
              <a:rPr lang="tr-TR" smtClean="0"/>
              <a:pPr/>
              <a:t>28.2.2017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1F5A1-0C75-49A0-9F92-823A2F47168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6D74A-4D32-4754-8805-F51769911AFE}" type="datetimeFigureOut">
              <a:rPr lang="tr-TR" smtClean="0"/>
              <a:pPr/>
              <a:t>28.2.2017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21F5A1-0C75-49A0-9F92-823A2F471680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audio" Target="file:///C:\Users\admin\Desktop\adalet\Sunu\4.5\Gozyasi%20(Gitar).mp3" TargetMode="External"/><Relationship Id="rId7" Type="http://schemas.openxmlformats.org/officeDocument/2006/relationships/image" Target="../media/image3.png"/><Relationship Id="rId2" Type="http://schemas.openxmlformats.org/officeDocument/2006/relationships/audio" Target="file:///C:\Users\admin\Documents\masa&#252;st&#252;\Gozyasi%20(Gitar).mp3" TargetMode="External"/><Relationship Id="rId1" Type="http://schemas.openxmlformats.org/officeDocument/2006/relationships/tags" Target="../tags/tag1.xml"/><Relationship Id="rId6" Type="http://schemas.openxmlformats.org/officeDocument/2006/relationships/image" Target="../media/image2.jpeg"/><Relationship Id="rId11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zyasi (Gitar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1" name="10 Resim" descr="yatay_antetli_deger_simgeleri_adalet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dirty="0" smtClean="0">
                <a:solidFill>
                  <a:srgbClr val="0070C0"/>
                </a:solidFill>
              </a:rPr>
              <a:t>MERHAMET VE ADALET</a:t>
            </a:r>
            <a:endParaRPr lang="tr-TR" dirty="0">
              <a:solidFill>
                <a:srgbClr val="0070C0"/>
              </a:solidFill>
            </a:endParaRPr>
          </a:p>
        </p:txBody>
      </p:sp>
      <p:sp>
        <p:nvSpPr>
          <p:cNvPr id="1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368752" cy="1126976"/>
          </a:xfrm>
        </p:spPr>
        <p:txBody>
          <a:bodyPr>
            <a:normAutofit/>
          </a:bodyPr>
          <a:lstStyle/>
          <a:p>
            <a:endParaRPr lang="tr-TR" sz="2000" dirty="0">
              <a:solidFill>
                <a:srgbClr val="0070C0"/>
              </a:solidFill>
            </a:endParaRPr>
          </a:p>
        </p:txBody>
      </p:sp>
      <p:pic>
        <p:nvPicPr>
          <p:cNvPr id="14" name="Picture 2" descr="C:\Users\admin\Desktop\stick_figure_helping_hole_image_500_clr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1790517"/>
            <a:ext cx="1440160" cy="1841176"/>
          </a:xfrm>
          <a:prstGeom prst="rect">
            <a:avLst/>
          </a:prstGeom>
          <a:noFill/>
        </p:spPr>
      </p:pic>
      <p:pic>
        <p:nvPicPr>
          <p:cNvPr id="15" name="Picture 3" descr="C:\Users\admin\Desktop\k058228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44209" y="4004791"/>
            <a:ext cx="1800200" cy="1800200"/>
          </a:xfrm>
          <a:prstGeom prst="rect">
            <a:avLst/>
          </a:prstGeom>
          <a:noFill/>
        </p:spPr>
      </p:pic>
      <p:pic>
        <p:nvPicPr>
          <p:cNvPr id="16" name="Picture 4" descr="C:\Users\admin\Desktop\CLIPART_OF_16339_SM_2_8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1521" y="3997853"/>
            <a:ext cx="2520280" cy="1890210"/>
          </a:xfrm>
          <a:prstGeom prst="rect">
            <a:avLst/>
          </a:prstGeom>
          <a:noFill/>
        </p:spPr>
      </p:pic>
      <p:pic>
        <p:nvPicPr>
          <p:cNvPr id="17" name="Picture 5" descr="C:\Users\admin\Desktop\help_old_figure_image_500_clr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380312" y="1484784"/>
            <a:ext cx="1521835" cy="2029113"/>
          </a:xfrm>
          <a:prstGeom prst="rect">
            <a:avLst/>
          </a:prstGeom>
          <a:noFill/>
        </p:spPr>
      </p:pic>
      <p:pic>
        <p:nvPicPr>
          <p:cNvPr id="18" name="Gozyasi (Gitar)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1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087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1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82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numSld="999">
                <p:cTn id="83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admin\Desktop\praying-hands-clipar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6" name="5 Metin kutusu"/>
          <p:cNvSpPr txBox="1"/>
          <p:nvPr/>
        </p:nvSpPr>
        <p:spPr>
          <a:xfrm>
            <a:off x="755576" y="836712"/>
            <a:ext cx="75608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rgbClr val="7030A0"/>
                </a:solidFill>
              </a:rPr>
              <a:t>En büyük merhamet Allah’dadır.</a:t>
            </a:r>
          </a:p>
          <a:p>
            <a:r>
              <a:rPr lang="tr-TR" sz="2400" dirty="0" smtClean="0">
                <a:solidFill>
                  <a:srgbClr val="7030A0"/>
                </a:solidFill>
              </a:rPr>
              <a:t>En adaletli olan Allah’ımızdır.</a:t>
            </a:r>
          </a:p>
          <a:p>
            <a:r>
              <a:rPr lang="tr-TR" sz="2400" dirty="0" smtClean="0">
                <a:solidFill>
                  <a:srgbClr val="7030A0"/>
                </a:solidFill>
              </a:rPr>
              <a:t>O’nun bizim için söylediklerini her zaman aklımızda tutup ona göre davranmalıyız.</a:t>
            </a:r>
          </a:p>
        </p:txBody>
      </p:sp>
      <p:sp>
        <p:nvSpPr>
          <p:cNvPr id="7" name="6 Metin kutusu"/>
          <p:cNvSpPr txBox="1"/>
          <p:nvPr/>
        </p:nvSpPr>
        <p:spPr>
          <a:xfrm>
            <a:off x="755576" y="2276872"/>
            <a:ext cx="3456384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rgbClr val="7030A0"/>
                </a:solidFill>
              </a:rPr>
              <a:t>İnsanlık merhamet üzerine kuruludur.</a:t>
            </a:r>
          </a:p>
          <a:p>
            <a:r>
              <a:rPr lang="tr-TR" sz="2400" dirty="0" smtClean="0">
                <a:solidFill>
                  <a:srgbClr val="7030A0"/>
                </a:solidFill>
              </a:rPr>
              <a:t>İnsanlığımızı kaybetmemek için, adaleti sağlamak için merhametli olmalıyız…</a:t>
            </a:r>
          </a:p>
          <a:p>
            <a:endParaRPr lang="tr-TR" sz="2000" b="1" dirty="0">
              <a:solidFill>
                <a:srgbClr val="7030A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15398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Adsı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16" y="0"/>
            <a:ext cx="9145016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4992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/>
          <a:lstStyle/>
          <a:p>
            <a:r>
              <a:rPr lang="tr-TR" dirty="0" smtClean="0"/>
              <a:t>Sevgi ve merhamet konusu </a:t>
            </a:r>
            <a:r>
              <a:rPr lang="tr-T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birbiriyle direk </a:t>
            </a:r>
            <a:r>
              <a:rPr lang="tr-TR" dirty="0" smtClean="0"/>
              <a:t>olarak alakalı konulardır. </a:t>
            </a:r>
            <a:r>
              <a:rPr lang="tr-T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Merhamet sevgiyi </a:t>
            </a:r>
            <a:r>
              <a:rPr lang="tr-TR" dirty="0" smtClean="0"/>
              <a:t>gerektirir. Yüce Rabbim</a:t>
            </a:r>
            <a:r>
              <a:rPr lang="tr-T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izin bize dediği gibi </a:t>
            </a:r>
            <a:r>
              <a:rPr lang="tr-TR" dirty="0" smtClean="0"/>
              <a:t>merhamet etmeyene </a:t>
            </a:r>
            <a:r>
              <a:rPr lang="tr-T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Allah da merhamet </a:t>
            </a:r>
            <a:r>
              <a:rPr lang="tr-TR" dirty="0" smtClean="0"/>
              <a:t>etmez.</a:t>
            </a:r>
          </a:p>
          <a:p>
            <a:r>
              <a:rPr lang="tr-TR" dirty="0" smtClean="0"/>
              <a:t>Merhamet, Herkese </a:t>
            </a:r>
            <a:r>
              <a:rPr lang="tr-T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eşit davranmayı, herkesi </a:t>
            </a:r>
            <a:r>
              <a:rPr lang="tr-TR" dirty="0" smtClean="0"/>
              <a:t>aynı şekilde sevm</a:t>
            </a:r>
            <a:r>
              <a:rPr lang="tr-T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eyi gerektirir.</a:t>
            </a:r>
            <a:endParaRPr lang="tr-T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1393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dmin\Desktop\liftarn_Foregiveness_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772816"/>
            <a:ext cx="5709890" cy="5546030"/>
          </a:xfrm>
          <a:prstGeom prst="rect">
            <a:avLst/>
          </a:prstGeom>
          <a:noFill/>
        </p:spPr>
      </p:pic>
      <p:sp>
        <p:nvSpPr>
          <p:cNvPr id="6" name="5 Metin kutusu"/>
          <p:cNvSpPr txBox="1"/>
          <p:nvPr/>
        </p:nvSpPr>
        <p:spPr>
          <a:xfrm>
            <a:off x="5076056" y="620688"/>
            <a:ext cx="352839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 smtClean="0"/>
              <a:t>Bir babanın oğluna sarılması ona merhamet ettiği </a:t>
            </a:r>
          </a:p>
          <a:p>
            <a:r>
              <a:rPr lang="tr-TR" sz="3200" dirty="0" smtClean="0"/>
              <a:t>için sevgiyle yaklaşmasının göstergesidir.</a:t>
            </a:r>
            <a:endParaRPr lang="tr-TR" sz="3200" dirty="0"/>
          </a:p>
        </p:txBody>
      </p:sp>
    </p:spTree>
    <p:custDataLst>
      <p:tags r:id="rId1"/>
    </p:custDataLst>
  </p:cSld>
  <p:clrMapOvr>
    <a:masterClrMapping/>
  </p:clrMapOvr>
  <p:transition advTm="943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School_Clip_Art_16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1052736"/>
            <a:ext cx="5385068" cy="4590306"/>
          </a:xfrm>
          <a:prstGeom prst="rect">
            <a:avLst/>
          </a:prstGeom>
          <a:noFill/>
        </p:spPr>
      </p:pic>
      <p:sp>
        <p:nvSpPr>
          <p:cNvPr id="5" name="4 Metin kutusu"/>
          <p:cNvSpPr txBox="1"/>
          <p:nvPr/>
        </p:nvSpPr>
        <p:spPr>
          <a:xfrm>
            <a:off x="683568" y="1124744"/>
            <a:ext cx="230425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>
                <a:solidFill>
                  <a:srgbClr val="FFFF00"/>
                </a:solidFill>
              </a:rPr>
              <a:t>Öğretmen sınıfta her öğrenciye aynı şekilde şefkat gösteriyorsa bu onun adaletli bir öğretmen olduğunu gösterir.</a:t>
            </a:r>
            <a:endParaRPr lang="tr-TR" sz="2800" dirty="0">
              <a:solidFill>
                <a:srgbClr val="FFFF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853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admin\Desktop\dsm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3140968"/>
            <a:ext cx="4536504" cy="3175553"/>
          </a:xfrm>
          <a:prstGeom prst="rect">
            <a:avLst/>
          </a:prstGeom>
          <a:noFill/>
        </p:spPr>
      </p:pic>
      <p:sp>
        <p:nvSpPr>
          <p:cNvPr id="6" name="5 Metin kutusu"/>
          <p:cNvSpPr txBox="1"/>
          <p:nvPr/>
        </p:nvSpPr>
        <p:spPr>
          <a:xfrm>
            <a:off x="1403648" y="692696"/>
            <a:ext cx="64087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>
                <a:solidFill>
                  <a:srgbClr val="FF0000"/>
                </a:solidFill>
              </a:rPr>
              <a:t>Yere düşen birisini gördüğümüzde kim olduğunu sorgulamadan yardım etmek adil bir davranıştır.</a:t>
            </a:r>
            <a:endParaRPr lang="tr-TR" sz="28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669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esktop\f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2708920"/>
            <a:ext cx="5976664" cy="3548645"/>
          </a:xfrm>
          <a:prstGeom prst="rect">
            <a:avLst/>
          </a:prstGeom>
          <a:noFill/>
        </p:spPr>
      </p:pic>
      <p:sp>
        <p:nvSpPr>
          <p:cNvPr id="5" name="4 Metin kutusu"/>
          <p:cNvSpPr txBox="1"/>
          <p:nvPr/>
        </p:nvSpPr>
        <p:spPr>
          <a:xfrm>
            <a:off x="1403648" y="548680"/>
            <a:ext cx="66247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08A810"/>
                </a:solidFill>
              </a:rPr>
              <a:t>Bedensel engelli insanlara normal insanlara davrandığımız gibi davranmamız onlara adaletli olduğumuzu göstermek için büyük bir fırsattır.</a:t>
            </a:r>
            <a:endParaRPr lang="tr-TR" sz="2400" b="1" dirty="0">
              <a:solidFill>
                <a:srgbClr val="08A81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839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admin\Desktop\k27654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3245518"/>
            <a:ext cx="2232248" cy="2342482"/>
          </a:xfrm>
          <a:prstGeom prst="rect">
            <a:avLst/>
          </a:prstGeom>
          <a:noFill/>
        </p:spPr>
      </p:pic>
      <p:pic>
        <p:nvPicPr>
          <p:cNvPr id="7172" name="Picture 4" descr="C:\Users\admin\Desktop\u1755136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3284984"/>
            <a:ext cx="2159000" cy="2222624"/>
          </a:xfrm>
          <a:prstGeom prst="rect">
            <a:avLst/>
          </a:prstGeom>
          <a:noFill/>
        </p:spPr>
      </p:pic>
      <p:sp>
        <p:nvSpPr>
          <p:cNvPr id="7" name="6 Metin kutusu"/>
          <p:cNvSpPr txBox="1"/>
          <p:nvPr/>
        </p:nvSpPr>
        <p:spPr>
          <a:xfrm>
            <a:off x="2051720" y="1412776"/>
            <a:ext cx="52565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rgbClr val="CC0066"/>
                </a:solidFill>
              </a:rPr>
              <a:t>Yaşlı ve engelli insanlara yardım etmek onlara merhamet etmek gibidir. Yardım ettikçe onlara sevgimiz artar.</a:t>
            </a:r>
            <a:endParaRPr lang="tr-TR" sz="2400" dirty="0">
              <a:solidFill>
                <a:srgbClr val="CC0066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825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\Desktop\Snow_White_Merc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620688"/>
            <a:ext cx="4176464" cy="4824536"/>
          </a:xfrm>
          <a:prstGeom prst="rect">
            <a:avLst/>
          </a:prstGeom>
          <a:noFill/>
        </p:spPr>
      </p:pic>
      <p:sp>
        <p:nvSpPr>
          <p:cNvPr id="5" name="4 Metin kutusu"/>
          <p:cNvSpPr txBox="1"/>
          <p:nvPr/>
        </p:nvSpPr>
        <p:spPr>
          <a:xfrm>
            <a:off x="971600" y="908720"/>
            <a:ext cx="25202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 smtClean="0">
                <a:solidFill>
                  <a:srgbClr val="C00000"/>
                </a:solidFill>
              </a:rPr>
              <a:t>Sizden merhamet dileniliyorsa, adaletli olduğunuzu göstermek için affetmeniz gerekir.</a:t>
            </a:r>
            <a:endParaRPr lang="tr-TR" sz="3200" dirty="0">
              <a:solidFill>
                <a:srgbClr val="C0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80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1.6|2.2|2.3|2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0.6|6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0.7|2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0.7|2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0.5|1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0.3|1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0.4|1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0.2|1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0.1"/>
</p:tagLst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164</Words>
  <Application>Microsoft Office PowerPoint</Application>
  <PresentationFormat>Ekran Gösterisi (4:3)</PresentationFormat>
  <Paragraphs>15</Paragraphs>
  <Slides>10</Slides>
  <Notes>0</Notes>
  <HiddenSlides>0</HiddenSlides>
  <MMClips>2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1" baseType="lpstr">
      <vt:lpstr>Ofis Teması</vt:lpstr>
      <vt:lpstr>MERHAMET VE ADALET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ßu$ræ</dc:creator>
  <cp:lastModifiedBy>fatma</cp:lastModifiedBy>
  <cp:revision>10</cp:revision>
  <dcterms:created xsi:type="dcterms:W3CDTF">2012-03-02T13:09:26Z</dcterms:created>
  <dcterms:modified xsi:type="dcterms:W3CDTF">2017-02-28T06:55:07Z</dcterms:modified>
</cp:coreProperties>
</file>