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89" r:id="rId3"/>
    <p:sldId id="290" r:id="rId4"/>
    <p:sldId id="301" r:id="rId5"/>
    <p:sldId id="291" r:id="rId6"/>
    <p:sldId id="281" r:id="rId7"/>
    <p:sldId id="259" r:id="rId8"/>
    <p:sldId id="268" r:id="rId9"/>
    <p:sldId id="261" r:id="rId10"/>
    <p:sldId id="292" r:id="rId11"/>
    <p:sldId id="284" r:id="rId12"/>
    <p:sldId id="264" r:id="rId13"/>
    <p:sldId id="282" r:id="rId14"/>
    <p:sldId id="293" r:id="rId15"/>
    <p:sldId id="283" r:id="rId16"/>
    <p:sldId id="294" r:id="rId17"/>
    <p:sldId id="262" r:id="rId18"/>
    <p:sldId id="260" r:id="rId19"/>
    <p:sldId id="265" r:id="rId20"/>
    <p:sldId id="295" r:id="rId21"/>
    <p:sldId id="267" r:id="rId22"/>
    <p:sldId id="263" r:id="rId23"/>
    <p:sldId id="280" r:id="rId24"/>
    <p:sldId id="285" r:id="rId25"/>
    <p:sldId id="278" r:id="rId26"/>
    <p:sldId id="303" r:id="rId27"/>
    <p:sldId id="266" r:id="rId28"/>
    <p:sldId id="304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52" d="100"/>
          <a:sy n="52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10EBB-5DB0-40ED-8348-8BA6DA72E032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393A3-693B-4A07-9781-76FD8AF580F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A93AA5-2A04-4DEE-89D8-895C1C4D0717}" type="datetimeFigureOut">
              <a:rPr lang="tr-TR" smtClean="0"/>
              <a:pPr/>
              <a:t>28.2.2017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CE3824-46CC-4556-AE34-75BAA5C7478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304;lknur\Desktop\de&#287;erler%20e&#287;itim%20t&#252;m%20etkinlik\&#304;LKNUR%20ERY&#304;&#286;&#304;T\SORUMLULUK\SUNU\6%207%208\karikat&#252;r%20sorumlu%20davran&#305;&#351;lar\HABABAM%20SINIFI%20(ENSTRUMANTAL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3214686"/>
            <a:ext cx="8568054" cy="2868168"/>
          </a:xfrm>
        </p:spPr>
        <p:txBody>
          <a:bodyPr/>
          <a:lstStyle/>
          <a:p>
            <a:r>
              <a:rPr lang="tr-T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GÜLELİM</a:t>
            </a:r>
            <a:br>
              <a:rPr lang="tr-T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DÜŞÜNELİM</a:t>
            </a:r>
            <a:endParaRPr lang="tr-TR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714876" y="5715016"/>
            <a:ext cx="386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SORUMLULUKLARIMIZ 1</a:t>
            </a: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923928" y="2204864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3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tr-TR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HABABAM SINIFI (ENSTRUMA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7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920880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 Kendimize karşı her zaman dürüst olalım.Bahaneler üretmek  ya da yok saymaya çalışmak sorumluluklarımızı ortadan kaldırmayacaktır.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062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12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4765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2.blogcu.com/images/b/e/s/besincisinifdayim/karikatur01buyukog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97" y="0"/>
            <a:ext cx="9194997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719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95"/>
            <a:ext cx="9144000" cy="68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9844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27584" y="2167880"/>
            <a:ext cx="77724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 Bu konuda karşılaştığımız engeller bizi yıldırmamalı.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781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9391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815250"/>
            <a:ext cx="7690048" cy="29098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Bize yardımcı olan insanların bizim iyiliğimizi istediğini unutmayalım.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516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2.blogcu.com/images/b/e/s/besincisinifdayim/12348107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499"/>
            <a:ext cx="9144000" cy="6941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9047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kfu.com/wp-content/uploads/2011/06/karne-karikaturler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78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Cruz8RloU-c/TWaqKieMESI/AAAAAAAABJg/V-GCPLGZxeQ/s1600/3457CA5SUPD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499"/>
            <a:ext cx="9144000" cy="68814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78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86346" y="2097012"/>
            <a:ext cx="7158062" cy="21240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Her canlı gibi insan da belli sorumluluklara sahiptir.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953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Yaratılan her varlığın belli sorumlulukları vardır. İnsanların bunu iyi yönde ya da kötü yönde kullananları bizi aldatmasın.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62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4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891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2.blogcu.com/images/b/e/s/besincisinifdayim/karikatur06buyuktt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562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 descr="http://img19.imageshack.us/img19/4590/49atasozu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3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922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059" cy="677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797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36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578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2420888"/>
            <a:ext cx="8229600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  Her durumda doğru bildiğimizden vazgeçmeyelim.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828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512.imageshack.us/img512/5033/200312253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0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782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00100" y="857232"/>
            <a:ext cx="7041976" cy="33493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6000" dirty="0" smtClean="0">
                <a:latin typeface="Times New Roman" pitchFamily="18" charset="0"/>
                <a:cs typeface="Times New Roman" pitchFamily="18" charset="0"/>
              </a:rPr>
              <a:t>    Beni dinlediğiniz için teşekkür ederim. </a:t>
            </a:r>
            <a:r>
              <a:rPr lang="tr-TR" sz="6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tr-TR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İlknur\Desktop\platformu_LOGO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7858180" cy="373044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187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62056" cy="37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Bizler en dar çevremizden başlayarak  evren denen en geniş alana kadar bu sorumluluklara sahip olarak doğuyoruz.  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7797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785786" y="2285992"/>
            <a:ext cx="77724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 Sorumluluğu öğrenmek de tıpkı diğer becerileri öğrenmek gibidir ve basit bir eylemdir.</a:t>
            </a:r>
            <a:endParaRPr lang="tr-TR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953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519808"/>
            <a:ext cx="7618040" cy="2845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    Buna en başta kendi sorumluluklarımıza sahip çıkmakla başlayabiliriz.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782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muhteva.com/resimler/resimler/Sevgi-Karikaturleri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812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kfu.com/wp-content/uploads/2011/06/karne-karikaturler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8390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906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blogcu.com/uploads/eglencelimatematik_evdebabaogl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87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11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nkfu.com/wp-content/uploads/2011/06/karne-karikaturler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642"/>
            <a:ext cx="9144000" cy="690164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266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Özel 4">
      <a:dk1>
        <a:sysClr val="windowText" lastClr="000000"/>
      </a:dk1>
      <a:lt1>
        <a:srgbClr val="F1D7E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</TotalTime>
  <Words>126</Words>
  <Application>Microsoft Office PowerPoint</Application>
  <PresentationFormat>Ekran Gösterisi (4:3)</PresentationFormat>
  <Paragraphs>13</Paragraphs>
  <Slides>28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Hisse Senedi</vt:lpstr>
      <vt:lpstr>GÜLELİM DÜŞÜNELİM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ERKA</dc:creator>
  <cp:lastModifiedBy>fatma</cp:lastModifiedBy>
  <cp:revision>47</cp:revision>
  <dcterms:created xsi:type="dcterms:W3CDTF">2011-12-06T16:43:25Z</dcterms:created>
  <dcterms:modified xsi:type="dcterms:W3CDTF">2017-02-28T07:12:38Z</dcterms:modified>
</cp:coreProperties>
</file>