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64" r:id="rId16"/>
    <p:sldId id="263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bi.eba.gov.t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MEBİ (MİLLİ EĞİTİM BAKANLIĞI BİREYSEL ÖĞRENME PLATFORMU) TANITIM SUNUMU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990000"/>
                </a:solidFill>
              </a:rPr>
              <a:t>ŞEHİT POLİS FETHİ SEKİN KIZ MESLEKİ VE TEKNİK ANADOLU LİSESİ</a:t>
            </a:r>
            <a:endParaRPr lang="tr-TR" dirty="0">
              <a:solidFill>
                <a:srgbClr val="99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55576" y="4526627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ÖĞRENMENİZİ KİŞİSELLEŞTİRİN</a:t>
            </a:r>
            <a:endParaRPr lang="tr-TR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9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9274"/>
            <a:ext cx="7848872" cy="417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6084168" y="1480924"/>
            <a:ext cx="2088232" cy="1227995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/>
          <p:nvPr/>
        </p:nvCxnSpPr>
        <p:spPr>
          <a:xfrm>
            <a:off x="4283968" y="836712"/>
            <a:ext cx="3024336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827584" y="4797152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«Deneme Tarama / Yazılı» </a:t>
            </a:r>
            <a:r>
              <a:rPr lang="tr-TR" dirty="0"/>
              <a:t>modülünde </a:t>
            </a:r>
            <a:r>
              <a:rPr lang="tr-TR" dirty="0" err="1"/>
              <a:t>YKS’ye</a:t>
            </a:r>
            <a:r>
              <a:rPr lang="tr-TR" dirty="0"/>
              <a:t> yönelik Türkiye geneli denemeler yer </a:t>
            </a:r>
            <a:r>
              <a:rPr lang="tr-TR" dirty="0" smtClean="0"/>
              <a:t>almaktadır. </a:t>
            </a:r>
            <a:r>
              <a:rPr lang="tr-TR" dirty="0"/>
              <a:t>P</a:t>
            </a:r>
            <a:r>
              <a:rPr lang="tr-TR" dirty="0" smtClean="0"/>
              <a:t>latform </a:t>
            </a:r>
            <a:r>
              <a:rPr lang="tr-TR" dirty="0"/>
              <a:t>üzerinden ülke </a:t>
            </a:r>
            <a:r>
              <a:rPr lang="tr-TR" dirty="0" smtClean="0"/>
              <a:t>genelinde yapılacak TYT, AYT ve YDT deneme sınavlarına katılabilirsiniz.</a:t>
            </a:r>
            <a:endParaRPr lang="tr-T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33051"/>
            <a:ext cx="579437" cy="29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043608" y="1333051"/>
            <a:ext cx="723453" cy="2957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02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050"/>
            <a:ext cx="7848872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2123728" y="2636912"/>
            <a:ext cx="2016224" cy="864096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/>
          <p:nvPr/>
        </p:nvCxnSpPr>
        <p:spPr>
          <a:xfrm flipH="1">
            <a:off x="3131840" y="1268760"/>
            <a:ext cx="2520280" cy="17281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827584" y="450912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 </a:t>
            </a:r>
            <a:r>
              <a:rPr lang="tr-TR" b="1" dirty="0" smtClean="0"/>
              <a:t>«Raporlar» </a:t>
            </a:r>
            <a:r>
              <a:rPr lang="tr-TR" dirty="0"/>
              <a:t>modülünde "YKS Hazırlık" ve "Okul Dersleri" bölümlerine ait içeriklerin tamamlanma durumunu </a:t>
            </a:r>
            <a:r>
              <a:rPr lang="tr-TR" dirty="0" smtClean="0"/>
              <a:t>görebilirsiniz. </a:t>
            </a:r>
            <a:r>
              <a:rPr lang="tr-TR" dirty="0"/>
              <a:t>TYT, AYT ve YDT deneme sınavlarının ders bazında gelişim </a:t>
            </a:r>
            <a:r>
              <a:rPr lang="tr-TR" dirty="0" smtClean="0"/>
              <a:t>raporlarının </a:t>
            </a:r>
            <a:r>
              <a:rPr lang="tr-TR" dirty="0"/>
              <a:t>da </a:t>
            </a:r>
            <a:r>
              <a:rPr lang="tr-TR" dirty="0" smtClean="0"/>
              <a:t>sunulduğu </a:t>
            </a:r>
            <a:r>
              <a:rPr lang="tr-TR" dirty="0"/>
              <a:t>modülde ayrıca ders </a:t>
            </a:r>
            <a:r>
              <a:rPr lang="tr-TR" dirty="0" smtClean="0"/>
              <a:t>odaklı analizler yaparak </a:t>
            </a:r>
            <a:r>
              <a:rPr lang="tr-TR" dirty="0"/>
              <a:t>gelişim tabloları da </a:t>
            </a:r>
            <a:r>
              <a:rPr lang="tr-TR" dirty="0" smtClean="0"/>
              <a:t>oluşturabilirsiniz.</a:t>
            </a:r>
            <a:r>
              <a:rPr lang="tr-TR" dirty="0"/>
              <a:t> 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579437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115616" y="1520788"/>
            <a:ext cx="579437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89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18447"/>
            <a:ext cx="7920880" cy="386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11560" y="486916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«Çalışma Planı»</a:t>
            </a:r>
            <a:r>
              <a:rPr lang="tr-TR" dirty="0" smtClean="0"/>
              <a:t> </a:t>
            </a:r>
            <a:r>
              <a:rPr lang="tr-TR" dirty="0"/>
              <a:t>modülünde </a:t>
            </a:r>
            <a:r>
              <a:rPr lang="tr-TR" dirty="0" smtClean="0"/>
              <a:t>kendi </a:t>
            </a:r>
            <a:r>
              <a:rPr lang="tr-TR" dirty="0"/>
              <a:t>haftalık ders çalışma </a:t>
            </a:r>
            <a:r>
              <a:rPr lang="tr-TR" dirty="0" smtClean="0"/>
              <a:t>planınızı </a:t>
            </a:r>
            <a:r>
              <a:rPr lang="tr-TR" dirty="0"/>
              <a:t>oluşturarak YKS hazırlık sürecini bu </a:t>
            </a:r>
            <a:r>
              <a:rPr lang="tr-TR" dirty="0" smtClean="0"/>
              <a:t>sayede daha </a:t>
            </a:r>
            <a:r>
              <a:rPr lang="tr-TR" dirty="0"/>
              <a:t>sistemli ve disiplinli bir şekilde </a:t>
            </a:r>
            <a:r>
              <a:rPr lang="tr-TR" dirty="0" smtClean="0"/>
              <a:t>geçirebilirsiniz.</a:t>
            </a:r>
            <a:r>
              <a:rPr lang="tr-TR" dirty="0"/>
              <a:t> 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4211960" y="2708920"/>
            <a:ext cx="2016224" cy="9001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1767061" y="3430714"/>
            <a:ext cx="2923803" cy="9343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57943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187624" y="1412776"/>
            <a:ext cx="504056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194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76864" cy="381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6084168" y="2492896"/>
            <a:ext cx="2016224" cy="936104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/>
          <p:nvPr/>
        </p:nvCxnSpPr>
        <p:spPr>
          <a:xfrm flipV="1">
            <a:off x="2915816" y="3248980"/>
            <a:ext cx="3528392" cy="5400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971600" y="4437112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Son olarak </a:t>
            </a:r>
            <a:r>
              <a:rPr lang="tr-TR" b="1" dirty="0" smtClean="0"/>
              <a:t>«Rehberlik» </a:t>
            </a:r>
            <a:r>
              <a:rPr lang="tr-TR" dirty="0"/>
              <a:t>modülünde ise YKS hazırlık sürecinde </a:t>
            </a:r>
            <a:r>
              <a:rPr lang="tr-TR" dirty="0" smtClean="0"/>
              <a:t>istenilen </a:t>
            </a:r>
            <a:r>
              <a:rPr lang="tr-TR" dirty="0" smtClean="0"/>
              <a:t>motivasyona</a:t>
            </a:r>
            <a:r>
              <a:rPr lang="tr-TR" dirty="0"/>
              <a:t>, psikolojik desteğe ve bilgilere </a:t>
            </a:r>
            <a:r>
              <a:rPr lang="tr-TR" dirty="0" smtClean="0"/>
              <a:t>ulaşabilirsiniz. </a:t>
            </a:r>
            <a:r>
              <a:rPr lang="tr-TR" dirty="0"/>
              <a:t>B</a:t>
            </a:r>
            <a:r>
              <a:rPr lang="tr-TR" dirty="0" smtClean="0"/>
              <a:t>u </a:t>
            </a:r>
            <a:r>
              <a:rPr lang="tr-TR" dirty="0"/>
              <a:t>modül üzerinden derslere olan </a:t>
            </a:r>
            <a:r>
              <a:rPr lang="tr-TR" dirty="0" smtClean="0"/>
              <a:t>motivasyonunuzu </a:t>
            </a:r>
            <a:r>
              <a:rPr lang="tr-TR" dirty="0"/>
              <a:t>artırmak için neler </a:t>
            </a:r>
            <a:r>
              <a:rPr lang="tr-TR" dirty="0" smtClean="0"/>
              <a:t>yapabileceğiniz </a:t>
            </a:r>
            <a:r>
              <a:rPr lang="tr-TR" dirty="0"/>
              <a:t>hakkında bilgi </a:t>
            </a:r>
            <a:r>
              <a:rPr lang="tr-TR" dirty="0" smtClean="0"/>
              <a:t>edinebilirsiniz.</a:t>
            </a:r>
            <a:r>
              <a:rPr lang="tr-TR" dirty="0"/>
              <a:t> 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666" y="1253296"/>
            <a:ext cx="579437" cy="30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189995" y="1237862"/>
            <a:ext cx="579437" cy="3034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07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71601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479394" y="2564904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Yapay zeka destekli asistan </a:t>
            </a:r>
            <a:r>
              <a:rPr lang="tr-TR" b="1" dirty="0" smtClean="0"/>
              <a:t>«KANKA» </a:t>
            </a:r>
            <a:r>
              <a:rPr lang="tr-TR" dirty="0" smtClean="0"/>
              <a:t>sayesinde platformu daha etkili kullanabilirsiniz. İçeriklere hızlıca erişim imkanı sağlayan </a:t>
            </a:r>
            <a:r>
              <a:rPr lang="tr-TR" b="1" dirty="0" smtClean="0"/>
              <a:t>«KANKA» </a:t>
            </a:r>
            <a:r>
              <a:rPr lang="tr-TR" dirty="0" smtClean="0"/>
              <a:t>öğrenme sürecinde yardımcınız.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748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2492896"/>
            <a:ext cx="8352927" cy="3633267"/>
          </a:xfrm>
        </p:spPr>
        <p:txBody>
          <a:bodyPr>
            <a:normAutofit lnSpcReduction="10000"/>
          </a:bodyPr>
          <a:lstStyle/>
          <a:p>
            <a:r>
              <a:rPr lang="tr-TR" dirty="0" err="1" smtClean="0">
                <a:solidFill>
                  <a:schemeClr val="tx1"/>
                </a:solidFill>
              </a:rPr>
              <a:t>MEBİ’ye</a:t>
            </a:r>
            <a:r>
              <a:rPr lang="tr-TR" dirty="0" smtClean="0">
                <a:solidFill>
                  <a:schemeClr val="tx1"/>
                </a:solidFill>
              </a:rPr>
              <a:t> bilgisayar, telefon, tablet gibi </a:t>
            </a:r>
            <a:r>
              <a:rPr lang="tr-TR" dirty="0" smtClean="0">
                <a:solidFill>
                  <a:schemeClr val="tx1"/>
                </a:solidFill>
              </a:rPr>
              <a:t>istediğiniz </a:t>
            </a:r>
            <a:r>
              <a:rPr lang="tr-TR" dirty="0" smtClean="0">
                <a:solidFill>
                  <a:schemeClr val="tx1"/>
                </a:solidFill>
              </a:rPr>
              <a:t>teknolojik araçtan ücretsiz bir şekilde erişim sağlayabilirsiniz.</a:t>
            </a:r>
          </a:p>
          <a:p>
            <a:pPr marL="0" indent="0"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</a:rPr>
              <a:t>1.036 </a:t>
            </a:r>
            <a:r>
              <a:rPr lang="tr-TR" dirty="0">
                <a:solidFill>
                  <a:schemeClr val="tx1"/>
                </a:solidFill>
              </a:rPr>
              <a:t>Ders Anlatım Videosu,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</a:rPr>
              <a:t>17.097 </a:t>
            </a:r>
            <a:r>
              <a:rPr lang="tr-TR" dirty="0">
                <a:solidFill>
                  <a:schemeClr val="tx1"/>
                </a:solidFill>
              </a:rPr>
              <a:t>Dakikalık Video İçeriği,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</a:rPr>
              <a:t>1.036 </a:t>
            </a:r>
            <a:r>
              <a:rPr lang="tr-TR" dirty="0">
                <a:solidFill>
                  <a:schemeClr val="tx1"/>
                </a:solidFill>
              </a:rPr>
              <a:t>Konu Özeti ve Canlı Dersler,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</a:rPr>
              <a:t>61.361 </a:t>
            </a:r>
            <a:r>
              <a:rPr lang="tr-TR" dirty="0" smtClean="0">
                <a:solidFill>
                  <a:schemeClr val="tx1"/>
                </a:solidFill>
              </a:rPr>
              <a:t>Soru,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</a:rPr>
              <a:t>Puan Hesaplama Motoru,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</a:rPr>
              <a:t>Deneme </a:t>
            </a:r>
            <a:r>
              <a:rPr lang="tr-TR" dirty="0">
                <a:solidFill>
                  <a:schemeClr val="tx1"/>
                </a:solidFill>
              </a:rPr>
              <a:t>Sınavları ve Onlarca Yardımcı Kaynak </a:t>
            </a:r>
            <a:r>
              <a:rPr lang="tr-TR" dirty="0" err="1" smtClean="0">
                <a:solidFill>
                  <a:schemeClr val="tx1"/>
                </a:solidFill>
              </a:rPr>
              <a:t>MEBİ’de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431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27584" y="1700808"/>
            <a:ext cx="7408333" cy="3633267"/>
          </a:xfrm>
        </p:spPr>
        <p:txBody>
          <a:bodyPr/>
          <a:lstStyle/>
          <a:p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ŞEHİT POLİS FETHİ SEKİN KIZ MESLEKİ VE TEKNİK ANADOLU LİSESİ REHBERLİK SERVİSİ</a:t>
            </a:r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Fahrettin ÇETİN</a:t>
            </a:r>
            <a:endParaRPr lang="tr-T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20" lvl="0" indent="-274320">
              <a:spcBef>
                <a:spcPct val="20000"/>
              </a:spcBef>
            </a:pPr>
            <a:r>
              <a:rPr lang="tr-TR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BENİ DİNLEDİĞİNİZ İÇİN TEŞEKKÜR </a:t>
            </a:r>
            <a:r>
              <a:rPr lang="tr-T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EDERİM </a:t>
            </a:r>
            <a:r>
              <a:rPr lang="tr-T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lang="tr-TR" sz="2400" b="1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0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80920" cy="355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53832" y="4760277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Tarayıcıya girip </a:t>
            </a:r>
            <a:r>
              <a:rPr lang="tr-TR" b="1" dirty="0" smtClean="0"/>
              <a:t>«MEBİ Giriş» </a:t>
            </a:r>
            <a:r>
              <a:rPr lang="tr-TR" dirty="0" smtClean="0"/>
              <a:t>yazıyorsunuz ve </a:t>
            </a:r>
            <a:r>
              <a:rPr lang="tr-TR" dirty="0" smtClean="0">
                <a:hlinkClick r:id="rId3"/>
              </a:rPr>
              <a:t>https://mebi.eba.gov.tr</a:t>
            </a:r>
            <a:r>
              <a:rPr lang="tr-TR" dirty="0" smtClean="0"/>
              <a:t> seçeneğine </a:t>
            </a:r>
            <a:r>
              <a:rPr lang="tr-TR" dirty="0" smtClean="0"/>
              <a:t>tıklıyorsunuz.</a:t>
            </a:r>
            <a:endParaRPr lang="tr-TR" dirty="0"/>
          </a:p>
        </p:txBody>
      </p:sp>
      <p:cxnSp>
        <p:nvCxnSpPr>
          <p:cNvPr id="6" name="Düz Ok Bağlayıcısı 5"/>
          <p:cNvCxnSpPr/>
          <p:nvPr/>
        </p:nvCxnSpPr>
        <p:spPr>
          <a:xfrm flipH="1">
            <a:off x="2555776" y="980728"/>
            <a:ext cx="5184576" cy="10081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1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40886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827584" y="508518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Açılan sayfada sağ üst köşede yer alan </a:t>
            </a:r>
            <a:r>
              <a:rPr lang="tr-TR" b="1" dirty="0" smtClean="0"/>
              <a:t>«Giriş» </a:t>
            </a:r>
            <a:r>
              <a:rPr lang="tr-TR" dirty="0" smtClean="0"/>
              <a:t>sekmesine tıklıyorsunuz.</a:t>
            </a:r>
            <a:endParaRPr lang="tr-TR" dirty="0"/>
          </a:p>
        </p:txBody>
      </p:sp>
      <p:cxnSp>
        <p:nvCxnSpPr>
          <p:cNvPr id="6" name="Düz Ok Bağlayıcısı 5"/>
          <p:cNvCxnSpPr/>
          <p:nvPr/>
        </p:nvCxnSpPr>
        <p:spPr>
          <a:xfrm flipV="1">
            <a:off x="1547664" y="1340768"/>
            <a:ext cx="5616624" cy="31306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7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408862" cy="34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899592" y="5157192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Görselde uygun olan seçeneğe tıklıyorsunuz. Eğer 12. </a:t>
            </a:r>
            <a:r>
              <a:rPr lang="tr-TR" dirty="0" smtClean="0"/>
              <a:t>sınıfsanız </a:t>
            </a:r>
            <a:r>
              <a:rPr lang="tr-TR" b="1" dirty="0" smtClean="0"/>
              <a:t>«öğrenci girişi»</a:t>
            </a:r>
            <a:r>
              <a:rPr lang="tr-TR" dirty="0" smtClean="0"/>
              <a:t>, mezun olmuş öğrenciyseniz </a:t>
            </a:r>
            <a:r>
              <a:rPr lang="tr-TR" b="1" dirty="0" smtClean="0"/>
              <a:t>«mezun girişi» </a:t>
            </a:r>
            <a:r>
              <a:rPr lang="tr-TR" dirty="0" smtClean="0"/>
              <a:t>seçeneğini </a:t>
            </a:r>
            <a:r>
              <a:rPr lang="tr-TR" dirty="0" err="1" smtClean="0"/>
              <a:t>şeçmelisiniz</a:t>
            </a:r>
            <a:r>
              <a:rPr lang="tr-TR" dirty="0" smtClean="0"/>
              <a:t>. Öğretmen veya Veliyseniz uygun seçeneğe tıklıyorsunuz.</a:t>
            </a:r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cxnSp>
        <p:nvCxnSpPr>
          <p:cNvPr id="6" name="Düz Ok Bağlayıcısı 5"/>
          <p:cNvCxnSpPr/>
          <p:nvPr/>
        </p:nvCxnSpPr>
        <p:spPr>
          <a:xfrm>
            <a:off x="1475656" y="2276872"/>
            <a:ext cx="2520280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 flipV="1">
            <a:off x="5580112" y="3501008"/>
            <a:ext cx="2232248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01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41682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827584" y="580526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Öğrenci </a:t>
            </a:r>
            <a:r>
              <a:rPr lang="tr-TR" b="1" dirty="0" smtClean="0"/>
              <a:t>«EBA Hesabı» </a:t>
            </a:r>
            <a:r>
              <a:rPr lang="tr-TR" dirty="0" smtClean="0"/>
              <a:t>ile veya sol altta yer alan </a:t>
            </a:r>
            <a:r>
              <a:rPr lang="tr-TR" b="1" dirty="0" smtClean="0"/>
              <a:t>«e-Devlet» </a:t>
            </a:r>
            <a:r>
              <a:rPr lang="tr-TR" dirty="0" smtClean="0"/>
              <a:t>ile sisteme giriş yapıyorsunuz.</a:t>
            </a:r>
            <a:endParaRPr lang="tr-TR" dirty="0"/>
          </a:p>
        </p:txBody>
      </p:sp>
      <p:cxnSp>
        <p:nvCxnSpPr>
          <p:cNvPr id="6" name="Düz Ok Bağlayıcısı 5"/>
          <p:cNvCxnSpPr/>
          <p:nvPr/>
        </p:nvCxnSpPr>
        <p:spPr>
          <a:xfrm>
            <a:off x="3059832" y="1484784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>
            <a:off x="2267744" y="4365104"/>
            <a:ext cx="2232248" cy="86409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3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0"/>
          <a:stretch/>
        </p:blipFill>
        <p:spPr bwMode="auto">
          <a:xfrm>
            <a:off x="647564" y="1052736"/>
            <a:ext cx="784887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39552" y="549235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Sisteme giriş yaptınız. Sol üst köşede </a:t>
            </a:r>
            <a:r>
              <a:rPr lang="tr-TR" dirty="0" smtClean="0"/>
              <a:t>isminizi </a:t>
            </a:r>
            <a:r>
              <a:rPr lang="tr-TR" dirty="0" smtClean="0"/>
              <a:t>görüp, </a:t>
            </a:r>
            <a:r>
              <a:rPr lang="tr-TR" dirty="0" smtClean="0"/>
              <a:t>sınıfınızı </a:t>
            </a:r>
            <a:r>
              <a:rPr lang="tr-TR" dirty="0" smtClean="0"/>
              <a:t>seçip, </a:t>
            </a:r>
            <a:r>
              <a:rPr lang="tr-TR" dirty="0" smtClean="0"/>
              <a:t>ihtiyacınız </a:t>
            </a:r>
            <a:r>
              <a:rPr lang="tr-TR" dirty="0" smtClean="0"/>
              <a:t>olan içeriğe erişim sağlayabilirsiniz.</a:t>
            </a:r>
            <a:endParaRPr lang="tr-TR" dirty="0"/>
          </a:p>
        </p:txBody>
      </p:sp>
      <p:cxnSp>
        <p:nvCxnSpPr>
          <p:cNvPr id="5" name="Düz Ok Bağlayıcısı 4"/>
          <p:cNvCxnSpPr/>
          <p:nvPr/>
        </p:nvCxnSpPr>
        <p:spPr>
          <a:xfrm flipH="1">
            <a:off x="1691680" y="980728"/>
            <a:ext cx="1152128" cy="93610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159094" y="1916832"/>
            <a:ext cx="576064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ikdörtgen 5"/>
          <p:cNvSpPr/>
          <p:nvPr/>
        </p:nvSpPr>
        <p:spPr>
          <a:xfrm>
            <a:off x="1159094" y="1916832"/>
            <a:ext cx="576064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22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920880" cy="388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611560" y="4509120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«YKS Hazırlık» </a:t>
            </a:r>
            <a:r>
              <a:rPr lang="tr-TR" dirty="0"/>
              <a:t>modülü içerisindeki TYT, AYT ve YDT </a:t>
            </a:r>
            <a:r>
              <a:rPr lang="tr-TR" dirty="0" smtClean="0"/>
              <a:t>olarak sınıflandırma mevcut. Bu kısımlarda; </a:t>
            </a:r>
            <a:r>
              <a:rPr lang="tr-TR" i="1" dirty="0" err="1" smtClean="0"/>
              <a:t>hazırbulunuşluk</a:t>
            </a:r>
            <a:r>
              <a:rPr lang="tr-TR" i="1" dirty="0" smtClean="0"/>
              <a:t> testleri</a:t>
            </a:r>
            <a:r>
              <a:rPr lang="tr-TR" dirty="0" smtClean="0"/>
              <a:t>, </a:t>
            </a:r>
            <a:r>
              <a:rPr lang="tr-TR" i="1" dirty="0"/>
              <a:t>değerlendirme </a:t>
            </a:r>
            <a:r>
              <a:rPr lang="tr-TR" i="1" dirty="0" smtClean="0"/>
              <a:t>testleri</a:t>
            </a:r>
            <a:r>
              <a:rPr lang="tr-TR" dirty="0" smtClean="0"/>
              <a:t>, </a:t>
            </a:r>
            <a:r>
              <a:rPr lang="tr-TR" i="1" dirty="0"/>
              <a:t>konu anlatım </a:t>
            </a:r>
            <a:r>
              <a:rPr lang="tr-TR" i="1" dirty="0" smtClean="0"/>
              <a:t>videoları</a:t>
            </a:r>
            <a:r>
              <a:rPr lang="tr-TR" dirty="0" smtClean="0"/>
              <a:t>, </a:t>
            </a:r>
            <a:r>
              <a:rPr lang="tr-TR" i="1" dirty="0"/>
              <a:t>konu </a:t>
            </a:r>
            <a:r>
              <a:rPr lang="tr-TR" i="1" dirty="0" smtClean="0"/>
              <a:t>özetleri</a:t>
            </a:r>
            <a:r>
              <a:rPr lang="tr-TR" dirty="0" smtClean="0"/>
              <a:t>, </a:t>
            </a:r>
            <a:r>
              <a:rPr lang="tr-TR" i="1" dirty="0"/>
              <a:t>çözümlü örnek </a:t>
            </a:r>
            <a:r>
              <a:rPr lang="tr-TR" i="1" dirty="0" smtClean="0"/>
              <a:t>sorular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i="1" dirty="0" smtClean="0"/>
              <a:t>çıkmış </a:t>
            </a:r>
            <a:r>
              <a:rPr lang="tr-TR" i="1" dirty="0"/>
              <a:t>soruları</a:t>
            </a:r>
            <a:r>
              <a:rPr lang="tr-TR" dirty="0"/>
              <a:t> </a:t>
            </a:r>
            <a:r>
              <a:rPr lang="tr-TR" dirty="0" smtClean="0"/>
              <a:t>inceleyebilirsiniz. </a:t>
            </a:r>
            <a:r>
              <a:rPr lang="tr-TR" dirty="0"/>
              <a:t>Ayrıca bir önceki yılın YKS verileri baz alınarak hazırlanan bölümde </a:t>
            </a:r>
            <a:r>
              <a:rPr lang="tr-TR" dirty="0" smtClean="0"/>
              <a:t>sınav </a:t>
            </a:r>
            <a:r>
              <a:rPr lang="tr-TR" dirty="0"/>
              <a:t>sürecinde </a:t>
            </a:r>
            <a:r>
              <a:rPr lang="tr-TR" dirty="0" smtClean="0"/>
              <a:t>yaptığınız </a:t>
            </a:r>
            <a:r>
              <a:rPr lang="tr-TR" dirty="0" smtClean="0"/>
              <a:t>deneme </a:t>
            </a:r>
            <a:r>
              <a:rPr lang="tr-TR" dirty="0"/>
              <a:t>sınavlarının puan ve sıralamalarını gerçeğe yakın şekilde </a:t>
            </a:r>
            <a:r>
              <a:rPr lang="tr-TR" dirty="0" smtClean="0"/>
              <a:t>öğrenebilirsiniz.</a:t>
            </a:r>
            <a:r>
              <a:rPr lang="tr-TR" dirty="0"/>
              <a:t> </a:t>
            </a: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3419872" y="980728"/>
            <a:ext cx="0" cy="13141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Yuvarlatılmış Dikdörtgen 8"/>
          <p:cNvSpPr/>
          <p:nvPr/>
        </p:nvSpPr>
        <p:spPr>
          <a:xfrm>
            <a:off x="2051720" y="1736812"/>
            <a:ext cx="2160240" cy="1116124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Bağlayıcı 10"/>
          <p:cNvCxnSpPr/>
          <p:nvPr/>
        </p:nvCxnSpPr>
        <p:spPr>
          <a:xfrm>
            <a:off x="1115616" y="1628800"/>
            <a:ext cx="576064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ikdörtgen 3"/>
          <p:cNvSpPr/>
          <p:nvPr/>
        </p:nvSpPr>
        <p:spPr>
          <a:xfrm>
            <a:off x="1115616" y="1556792"/>
            <a:ext cx="576064" cy="2880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17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7" b="14666"/>
          <a:stretch/>
        </p:blipFill>
        <p:spPr bwMode="auto">
          <a:xfrm>
            <a:off x="395536" y="764705"/>
            <a:ext cx="8424936" cy="419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539552" y="522920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12. Sınıf öğrencisiyseniz </a:t>
            </a:r>
            <a:r>
              <a:rPr lang="tr-TR" b="1" dirty="0" smtClean="0"/>
              <a:t>«YKS Hazırlık» </a:t>
            </a:r>
            <a:r>
              <a:rPr lang="tr-TR" dirty="0" smtClean="0"/>
              <a:t>başlığı altında konu anlatım videolarından, çıkmış sorulardan, çözümlü sorulardan, denemelerden, üniversite puanlarına dair bilgilerden vb. pek çok konu başlığından faydalanabilirsiniz.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799"/>
            <a:ext cx="651445" cy="28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Düz Ok Bağlayıcısı 3"/>
          <p:cNvCxnSpPr/>
          <p:nvPr/>
        </p:nvCxnSpPr>
        <p:spPr>
          <a:xfrm flipH="1">
            <a:off x="1475656" y="764704"/>
            <a:ext cx="1296144" cy="165618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kdörtgen 1"/>
          <p:cNvSpPr/>
          <p:nvPr/>
        </p:nvSpPr>
        <p:spPr>
          <a:xfrm>
            <a:off x="971599" y="1628799"/>
            <a:ext cx="651445" cy="28803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100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1617629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92696"/>
            <a:ext cx="792480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4067944" y="1592795"/>
            <a:ext cx="2088232" cy="111612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/>
          <p:nvPr/>
        </p:nvCxnSpPr>
        <p:spPr>
          <a:xfrm flipH="1">
            <a:off x="5292080" y="908720"/>
            <a:ext cx="1512168" cy="11521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899592" y="486916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«Okul Dersleri» </a:t>
            </a:r>
            <a:r>
              <a:rPr lang="tr-TR" dirty="0"/>
              <a:t>modülünde </a:t>
            </a:r>
            <a:r>
              <a:rPr lang="tr-TR" dirty="0" smtClean="0"/>
              <a:t>yeni </a:t>
            </a:r>
            <a:r>
              <a:rPr lang="tr-TR" dirty="0"/>
              <a:t>müfredata uygun ders paketlerine </a:t>
            </a:r>
            <a:r>
              <a:rPr lang="tr-TR" dirty="0" smtClean="0"/>
              <a:t>ulaşabilirsiniz.</a:t>
            </a:r>
            <a:r>
              <a:rPr lang="tr-TR" dirty="0"/>
              <a:t> 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48072" cy="28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043608" y="1484784"/>
            <a:ext cx="648072" cy="2160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99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100</TotalTime>
  <Words>450</Words>
  <Application>Microsoft Office PowerPoint</Application>
  <PresentationFormat>Ekran Gösterisi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Dalga Biçimi</vt:lpstr>
      <vt:lpstr>MEBİ (MİLLİ EĞİTİM BAKANLIĞI BİREYSEL ÖĞRENME PLATFORMU) TANITIM SUNUMU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BENİ DİNLEDİĞİNİZ İÇİN TEŞEKKÜR EDERİM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MEBİ TANITIM SUNUMU</dc:title>
  <dc:creator>User</dc:creator>
  <cp:lastModifiedBy>User</cp:lastModifiedBy>
  <cp:revision>33</cp:revision>
  <dcterms:created xsi:type="dcterms:W3CDTF">2025-05-27T07:23:24Z</dcterms:created>
  <dcterms:modified xsi:type="dcterms:W3CDTF">2025-05-27T11:38:18Z</dcterms:modified>
</cp:coreProperties>
</file>